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14" r:id="rId1"/>
  </p:sldMasterIdLst>
  <p:notesMasterIdLst>
    <p:notesMasterId r:id="rId12"/>
  </p:notesMasterIdLst>
  <p:handoutMasterIdLst>
    <p:handoutMasterId r:id="rId13"/>
  </p:handoutMasterIdLst>
  <p:sldIdLst>
    <p:sldId id="257" r:id="rId2"/>
    <p:sldId id="268" r:id="rId3"/>
    <p:sldId id="281" r:id="rId4"/>
    <p:sldId id="282" r:id="rId5"/>
    <p:sldId id="283" r:id="rId6"/>
    <p:sldId id="284" r:id="rId7"/>
    <p:sldId id="285" r:id="rId8"/>
    <p:sldId id="286" r:id="rId9"/>
    <p:sldId id="287" r:id="rId10"/>
    <p:sldId id="288" r:id="rId11"/>
  </p:sldIdLst>
  <p:sldSz cx="9144000" cy="5143500" type="screen16x9"/>
  <p:notesSz cx="6669088" cy="9926638"/>
  <p:defaultTextStyle>
    <a:defPPr>
      <a:defRPr lang="en-AU"/>
    </a:defPPr>
    <a:lvl1pPr algn="l" rtl="0" fontAlgn="base">
      <a:spcBef>
        <a:spcPct val="0"/>
      </a:spcBef>
      <a:spcAft>
        <a:spcPct val="0"/>
      </a:spcAft>
      <a:defRPr sz="1600" kern="1200">
        <a:solidFill>
          <a:schemeClr val="tx1"/>
        </a:solidFill>
        <a:latin typeface="Verdana" pitchFamily="34" charset="0"/>
        <a:ea typeface="+mn-ea"/>
        <a:cs typeface="Arial" charset="0"/>
      </a:defRPr>
    </a:lvl1pPr>
    <a:lvl2pPr marL="457200" algn="l" rtl="0" fontAlgn="base">
      <a:spcBef>
        <a:spcPct val="0"/>
      </a:spcBef>
      <a:spcAft>
        <a:spcPct val="0"/>
      </a:spcAft>
      <a:defRPr sz="1600" kern="1200">
        <a:solidFill>
          <a:schemeClr val="tx1"/>
        </a:solidFill>
        <a:latin typeface="Verdana" pitchFamily="34" charset="0"/>
        <a:ea typeface="+mn-ea"/>
        <a:cs typeface="Arial" charset="0"/>
      </a:defRPr>
    </a:lvl2pPr>
    <a:lvl3pPr marL="914400" algn="l" rtl="0" fontAlgn="base">
      <a:spcBef>
        <a:spcPct val="0"/>
      </a:spcBef>
      <a:spcAft>
        <a:spcPct val="0"/>
      </a:spcAft>
      <a:defRPr sz="1600" kern="1200">
        <a:solidFill>
          <a:schemeClr val="tx1"/>
        </a:solidFill>
        <a:latin typeface="Verdana" pitchFamily="34" charset="0"/>
        <a:ea typeface="+mn-ea"/>
        <a:cs typeface="Arial" charset="0"/>
      </a:defRPr>
    </a:lvl3pPr>
    <a:lvl4pPr marL="1371600" algn="l" rtl="0" fontAlgn="base">
      <a:spcBef>
        <a:spcPct val="0"/>
      </a:spcBef>
      <a:spcAft>
        <a:spcPct val="0"/>
      </a:spcAft>
      <a:defRPr sz="1600" kern="1200">
        <a:solidFill>
          <a:schemeClr val="tx1"/>
        </a:solidFill>
        <a:latin typeface="Verdana" pitchFamily="34" charset="0"/>
        <a:ea typeface="+mn-ea"/>
        <a:cs typeface="Arial" charset="0"/>
      </a:defRPr>
    </a:lvl4pPr>
    <a:lvl5pPr marL="1828800" algn="l" rtl="0" fontAlgn="base">
      <a:spcBef>
        <a:spcPct val="0"/>
      </a:spcBef>
      <a:spcAft>
        <a:spcPct val="0"/>
      </a:spcAft>
      <a:defRPr sz="1600" kern="1200">
        <a:solidFill>
          <a:schemeClr val="tx1"/>
        </a:solidFill>
        <a:latin typeface="Verdana" pitchFamily="34" charset="0"/>
        <a:ea typeface="+mn-ea"/>
        <a:cs typeface="Arial" charset="0"/>
      </a:defRPr>
    </a:lvl5pPr>
    <a:lvl6pPr marL="2286000" algn="l" defTabSz="914400" rtl="0" eaLnBrk="1" latinLnBrk="0" hangingPunct="1">
      <a:defRPr sz="1600" kern="1200">
        <a:solidFill>
          <a:schemeClr val="tx1"/>
        </a:solidFill>
        <a:latin typeface="Verdana" pitchFamily="34" charset="0"/>
        <a:ea typeface="+mn-ea"/>
        <a:cs typeface="Arial" charset="0"/>
      </a:defRPr>
    </a:lvl6pPr>
    <a:lvl7pPr marL="2743200" algn="l" defTabSz="914400" rtl="0" eaLnBrk="1" latinLnBrk="0" hangingPunct="1">
      <a:defRPr sz="1600" kern="1200">
        <a:solidFill>
          <a:schemeClr val="tx1"/>
        </a:solidFill>
        <a:latin typeface="Verdana" pitchFamily="34" charset="0"/>
        <a:ea typeface="+mn-ea"/>
        <a:cs typeface="Arial" charset="0"/>
      </a:defRPr>
    </a:lvl7pPr>
    <a:lvl8pPr marL="3200400" algn="l" defTabSz="914400" rtl="0" eaLnBrk="1" latinLnBrk="0" hangingPunct="1">
      <a:defRPr sz="1600" kern="1200">
        <a:solidFill>
          <a:schemeClr val="tx1"/>
        </a:solidFill>
        <a:latin typeface="Verdana" pitchFamily="34" charset="0"/>
        <a:ea typeface="+mn-ea"/>
        <a:cs typeface="Arial" charset="0"/>
      </a:defRPr>
    </a:lvl8pPr>
    <a:lvl9pPr marL="3657600" algn="l" defTabSz="914400" rtl="0" eaLnBrk="1" latinLnBrk="0" hangingPunct="1">
      <a:defRPr sz="16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621">
          <p15:clr>
            <a:srgbClr val="A4A3A4"/>
          </p15:clr>
        </p15:guide>
        <p15:guide id="2" orient="horz" pos="425">
          <p15:clr>
            <a:srgbClr val="A4A3A4"/>
          </p15:clr>
        </p15:guide>
        <p15:guide id="3" orient="horz" pos="2209">
          <p15:clr>
            <a:srgbClr val="A4A3A4"/>
          </p15:clr>
        </p15:guide>
        <p15:guide id="4" orient="horz" pos="2959">
          <p15:clr>
            <a:srgbClr val="A4A3A4"/>
          </p15:clr>
        </p15:guide>
        <p15:guide id="5" pos="2732">
          <p15:clr>
            <a:srgbClr val="A4A3A4"/>
          </p15:clr>
        </p15:guide>
        <p15:guide id="6" pos="294">
          <p15:clr>
            <a:srgbClr val="A4A3A4"/>
          </p15:clr>
        </p15:guide>
        <p15:guide id="7" pos="400">
          <p15:clr>
            <a:srgbClr val="A4A3A4"/>
          </p15:clr>
        </p15:guide>
        <p15:guide id="8" pos="3343">
          <p15:clr>
            <a:srgbClr val="A4A3A4"/>
          </p15:clr>
        </p15:guide>
        <p15:guide id="9" pos="5416">
          <p15:clr>
            <a:srgbClr val="A4A3A4"/>
          </p15:clr>
        </p15:guide>
        <p15:guide id="10" pos="2825">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808080"/>
    <a:srgbClr val="CC0000"/>
    <a:srgbClr val="404040"/>
    <a:srgbClr val="C0C0C0"/>
    <a:srgbClr val="B4905C"/>
    <a:srgbClr val="B3995D"/>
    <a:srgbClr val="E46C0A"/>
    <a:srgbClr val="FDC82F"/>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79612" autoAdjust="0"/>
  </p:normalViewPr>
  <p:slideViewPr>
    <p:cSldViewPr snapToGrid="0">
      <p:cViewPr varScale="1">
        <p:scale>
          <a:sx n="146" d="100"/>
          <a:sy n="146" d="100"/>
        </p:scale>
        <p:origin x="378" y="120"/>
      </p:cViewPr>
      <p:guideLst>
        <p:guide orient="horz" pos="1621"/>
        <p:guide orient="horz" pos="425"/>
        <p:guide orient="horz" pos="2209"/>
        <p:guide orient="horz" pos="2959"/>
        <p:guide pos="2732"/>
        <p:guide pos="294"/>
        <p:guide pos="400"/>
        <p:guide pos="3343"/>
        <p:guide pos="5416"/>
        <p:guide pos="2825"/>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74" d="100"/>
          <a:sy n="74" d="100"/>
        </p:scale>
        <p:origin x="-2202" y="-9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79725" cy="527050"/>
          </a:xfrm>
          <a:prstGeom prst="rect">
            <a:avLst/>
          </a:prstGeom>
          <a:noFill/>
          <a:ln w="9525">
            <a:noFill/>
            <a:miter lim="800000"/>
            <a:headEnd/>
            <a:tailEnd/>
          </a:ln>
          <a:effectLst/>
        </p:spPr>
        <p:txBody>
          <a:bodyPr vert="horz" wrap="square" lIns="91153" tIns="45576" rIns="91153" bIns="45576" numCol="1" anchor="t" anchorCtr="0" compatLnSpc="1">
            <a:prstTxWarp prst="textNoShape">
              <a:avLst/>
            </a:prstTxWarp>
          </a:bodyPr>
          <a:lstStyle>
            <a:lvl1pPr algn="l" defTabSz="912442" eaLnBrk="0" hangingPunct="0">
              <a:defRPr sz="1200">
                <a:latin typeface="Times New Roman" pitchFamily="18" charset="0"/>
                <a:cs typeface="+mn-cs"/>
              </a:defRPr>
            </a:lvl1pPr>
          </a:lstStyle>
          <a:p>
            <a:pPr>
              <a:defRPr/>
            </a:pPr>
            <a:endParaRPr lang="en-AU" dirty="0"/>
          </a:p>
        </p:txBody>
      </p:sp>
      <p:sp>
        <p:nvSpPr>
          <p:cNvPr id="49155" name="Rectangle 3"/>
          <p:cNvSpPr>
            <a:spLocks noGrp="1" noChangeArrowheads="1"/>
          </p:cNvSpPr>
          <p:nvPr>
            <p:ph type="dt" sz="quarter" idx="1"/>
          </p:nvPr>
        </p:nvSpPr>
        <p:spPr bwMode="auto">
          <a:xfrm>
            <a:off x="3789363" y="0"/>
            <a:ext cx="2879725" cy="527050"/>
          </a:xfrm>
          <a:prstGeom prst="rect">
            <a:avLst/>
          </a:prstGeom>
          <a:noFill/>
          <a:ln w="9525">
            <a:noFill/>
            <a:miter lim="800000"/>
            <a:headEnd/>
            <a:tailEnd/>
          </a:ln>
          <a:effectLst/>
        </p:spPr>
        <p:txBody>
          <a:bodyPr vert="horz" wrap="square" lIns="91153" tIns="45576" rIns="91153" bIns="45576" numCol="1" anchor="t" anchorCtr="0" compatLnSpc="1">
            <a:prstTxWarp prst="textNoShape">
              <a:avLst/>
            </a:prstTxWarp>
          </a:bodyPr>
          <a:lstStyle>
            <a:lvl1pPr algn="r" defTabSz="911225" eaLnBrk="0" hangingPunct="0">
              <a:defRPr sz="1200">
                <a:latin typeface="Times New Roman" pitchFamily="18" charset="0"/>
                <a:cs typeface="Arial" pitchFamily="34" charset="0"/>
              </a:defRPr>
            </a:lvl1pPr>
          </a:lstStyle>
          <a:p>
            <a:pPr>
              <a:defRPr/>
            </a:pPr>
            <a:endParaRPr lang="en-US"/>
          </a:p>
        </p:txBody>
      </p:sp>
      <p:sp>
        <p:nvSpPr>
          <p:cNvPr id="49156" name="Rectangle 4"/>
          <p:cNvSpPr>
            <a:spLocks noGrp="1" noChangeArrowheads="1"/>
          </p:cNvSpPr>
          <p:nvPr>
            <p:ph type="ftr" sz="quarter" idx="2"/>
          </p:nvPr>
        </p:nvSpPr>
        <p:spPr bwMode="auto">
          <a:xfrm>
            <a:off x="0" y="9399588"/>
            <a:ext cx="2879725" cy="527050"/>
          </a:xfrm>
          <a:prstGeom prst="rect">
            <a:avLst/>
          </a:prstGeom>
          <a:noFill/>
          <a:ln w="9525">
            <a:noFill/>
            <a:miter lim="800000"/>
            <a:headEnd/>
            <a:tailEnd/>
          </a:ln>
          <a:effectLst/>
        </p:spPr>
        <p:txBody>
          <a:bodyPr vert="horz" wrap="square" lIns="91153" tIns="45576" rIns="91153" bIns="45576" numCol="1" anchor="b" anchorCtr="0" compatLnSpc="1">
            <a:prstTxWarp prst="textNoShape">
              <a:avLst/>
            </a:prstTxWarp>
          </a:bodyPr>
          <a:lstStyle>
            <a:lvl1pPr algn="l" defTabSz="912442" eaLnBrk="0" hangingPunct="0">
              <a:defRPr sz="1200">
                <a:latin typeface="Times New Roman" pitchFamily="18" charset="0"/>
                <a:cs typeface="+mn-cs"/>
              </a:defRPr>
            </a:lvl1pPr>
          </a:lstStyle>
          <a:p>
            <a:pPr>
              <a:defRPr/>
            </a:pPr>
            <a:endParaRPr lang="en-AU" dirty="0"/>
          </a:p>
        </p:txBody>
      </p:sp>
      <p:sp>
        <p:nvSpPr>
          <p:cNvPr id="49157" name="Rectangle 5"/>
          <p:cNvSpPr>
            <a:spLocks noGrp="1" noChangeArrowheads="1"/>
          </p:cNvSpPr>
          <p:nvPr>
            <p:ph type="sldNum" sz="quarter" idx="3"/>
          </p:nvPr>
        </p:nvSpPr>
        <p:spPr bwMode="auto">
          <a:xfrm>
            <a:off x="3789363" y="9399588"/>
            <a:ext cx="2879725" cy="527050"/>
          </a:xfrm>
          <a:prstGeom prst="rect">
            <a:avLst/>
          </a:prstGeom>
          <a:noFill/>
          <a:ln w="9525">
            <a:noFill/>
            <a:miter lim="800000"/>
            <a:headEnd/>
            <a:tailEnd/>
          </a:ln>
          <a:effectLst/>
        </p:spPr>
        <p:txBody>
          <a:bodyPr vert="horz" wrap="square" lIns="91153" tIns="45576" rIns="91153" bIns="45576" numCol="1" anchor="b" anchorCtr="0" compatLnSpc="1">
            <a:prstTxWarp prst="textNoShape">
              <a:avLst/>
            </a:prstTxWarp>
          </a:bodyPr>
          <a:lstStyle>
            <a:lvl1pPr algn="r" defTabSz="911225" eaLnBrk="0" hangingPunct="0">
              <a:defRPr sz="1200">
                <a:latin typeface="Times New Roman" pitchFamily="18" charset="0"/>
                <a:cs typeface="Arial" pitchFamily="34" charset="0"/>
              </a:defRPr>
            </a:lvl1pPr>
          </a:lstStyle>
          <a:p>
            <a:pPr>
              <a:defRPr/>
            </a:pPr>
            <a:fld id="{A829D7CB-FAE5-48EC-95BA-B512C4F5E7D6}" type="slidenum">
              <a:rPr lang="en-AU"/>
              <a:pPr>
                <a:defRPr/>
              </a:pPr>
              <a:t>‹#›</a:t>
            </a:fld>
            <a:endParaRPr lang="en-AU"/>
          </a:p>
        </p:txBody>
      </p:sp>
    </p:spTree>
    <p:extLst>
      <p:ext uri="{BB962C8B-B14F-4D97-AF65-F5344CB8AC3E}">
        <p14:creationId xmlns:p14="http://schemas.microsoft.com/office/powerpoint/2010/main" val="1596176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63850" cy="466725"/>
          </a:xfrm>
          <a:prstGeom prst="rect">
            <a:avLst/>
          </a:prstGeom>
          <a:noFill/>
          <a:ln w="9525">
            <a:noFill/>
            <a:miter lim="800000"/>
            <a:headEnd/>
            <a:tailEnd/>
          </a:ln>
          <a:effectLst/>
        </p:spPr>
        <p:txBody>
          <a:bodyPr vert="horz" wrap="square" lIns="91144" tIns="45569" rIns="91144" bIns="45569" numCol="1" anchor="t" anchorCtr="0" compatLnSpc="1">
            <a:prstTxWarp prst="textNoShape">
              <a:avLst/>
            </a:prstTxWarp>
          </a:bodyPr>
          <a:lstStyle>
            <a:lvl1pPr defTabSz="911225" eaLnBrk="0" hangingPunct="0">
              <a:defRPr sz="1200">
                <a:latin typeface="Times New Roman" pitchFamily="18" charset="0"/>
                <a:cs typeface="Arial" pitchFamily="34" charset="0"/>
              </a:defRPr>
            </a:lvl1pPr>
          </a:lstStyle>
          <a:p>
            <a:pPr>
              <a:defRPr/>
            </a:pPr>
            <a:endParaRPr lang="en-US"/>
          </a:p>
        </p:txBody>
      </p:sp>
      <p:sp>
        <p:nvSpPr>
          <p:cNvPr id="20483" name="Rectangle 3"/>
          <p:cNvSpPr>
            <a:spLocks noGrp="1" noChangeArrowheads="1"/>
          </p:cNvSpPr>
          <p:nvPr>
            <p:ph type="dt" idx="1"/>
          </p:nvPr>
        </p:nvSpPr>
        <p:spPr bwMode="auto">
          <a:xfrm>
            <a:off x="3767138" y="0"/>
            <a:ext cx="2865437" cy="466725"/>
          </a:xfrm>
          <a:prstGeom prst="rect">
            <a:avLst/>
          </a:prstGeom>
          <a:noFill/>
          <a:ln w="9525">
            <a:noFill/>
            <a:miter lim="800000"/>
            <a:headEnd/>
            <a:tailEnd/>
          </a:ln>
          <a:effectLst/>
        </p:spPr>
        <p:txBody>
          <a:bodyPr vert="horz" wrap="square" lIns="91144" tIns="45569" rIns="91144" bIns="45569" numCol="1" anchor="t" anchorCtr="0" compatLnSpc="1">
            <a:prstTxWarp prst="textNoShape">
              <a:avLst/>
            </a:prstTxWarp>
          </a:bodyPr>
          <a:lstStyle>
            <a:lvl1pPr algn="r" defTabSz="911225" eaLnBrk="0" hangingPunct="0">
              <a:defRPr sz="1200">
                <a:latin typeface="Times New Roman" pitchFamily="18"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03188" y="779463"/>
            <a:ext cx="6503987" cy="36591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4875" y="4749800"/>
            <a:ext cx="4900613" cy="4438650"/>
          </a:xfrm>
          <a:prstGeom prst="rect">
            <a:avLst/>
          </a:prstGeom>
          <a:noFill/>
          <a:ln w="9525">
            <a:noFill/>
            <a:miter lim="800000"/>
            <a:headEnd/>
            <a:tailEnd/>
          </a:ln>
          <a:effectLst/>
        </p:spPr>
        <p:txBody>
          <a:bodyPr vert="horz" wrap="square" lIns="91144" tIns="45569" rIns="91144" bIns="45569"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486" name="Rectangle 6"/>
          <p:cNvSpPr>
            <a:spLocks noGrp="1" noChangeArrowheads="1"/>
          </p:cNvSpPr>
          <p:nvPr>
            <p:ph type="ftr" sz="quarter" idx="4"/>
          </p:nvPr>
        </p:nvSpPr>
        <p:spPr bwMode="auto">
          <a:xfrm>
            <a:off x="0" y="9421813"/>
            <a:ext cx="2863850" cy="466725"/>
          </a:xfrm>
          <a:prstGeom prst="rect">
            <a:avLst/>
          </a:prstGeom>
          <a:noFill/>
          <a:ln w="9525">
            <a:noFill/>
            <a:miter lim="800000"/>
            <a:headEnd/>
            <a:tailEnd/>
          </a:ln>
          <a:effectLst/>
        </p:spPr>
        <p:txBody>
          <a:bodyPr vert="horz" wrap="square" lIns="91144" tIns="45569" rIns="91144" bIns="45569" numCol="1" anchor="b" anchorCtr="0" compatLnSpc="1">
            <a:prstTxWarp prst="textNoShape">
              <a:avLst/>
            </a:prstTxWarp>
          </a:bodyPr>
          <a:lstStyle>
            <a:lvl1pPr defTabSz="911225" eaLnBrk="0" hangingPunct="0">
              <a:defRPr sz="1200">
                <a:latin typeface="Times New Roman" pitchFamily="18" charset="0"/>
                <a:cs typeface="Arial" pitchFamily="34" charset="0"/>
              </a:defRPr>
            </a:lvl1pPr>
          </a:lstStyle>
          <a:p>
            <a:pPr>
              <a:defRPr/>
            </a:pPr>
            <a:endParaRPr lang="en-US"/>
          </a:p>
        </p:txBody>
      </p:sp>
      <p:sp>
        <p:nvSpPr>
          <p:cNvPr id="20487" name="Rectangle 7"/>
          <p:cNvSpPr>
            <a:spLocks noGrp="1" noChangeArrowheads="1"/>
          </p:cNvSpPr>
          <p:nvPr>
            <p:ph type="sldNum" sz="quarter" idx="5"/>
          </p:nvPr>
        </p:nvSpPr>
        <p:spPr bwMode="auto">
          <a:xfrm>
            <a:off x="3767138" y="9421813"/>
            <a:ext cx="2865437" cy="466725"/>
          </a:xfrm>
          <a:prstGeom prst="rect">
            <a:avLst/>
          </a:prstGeom>
          <a:noFill/>
          <a:ln w="9525">
            <a:noFill/>
            <a:miter lim="800000"/>
            <a:headEnd/>
            <a:tailEnd/>
          </a:ln>
          <a:effectLst/>
        </p:spPr>
        <p:txBody>
          <a:bodyPr vert="horz" wrap="square" lIns="91144" tIns="45569" rIns="91144" bIns="45569" numCol="1" anchor="b" anchorCtr="0" compatLnSpc="1">
            <a:prstTxWarp prst="textNoShape">
              <a:avLst/>
            </a:prstTxWarp>
          </a:bodyPr>
          <a:lstStyle>
            <a:lvl1pPr algn="r" defTabSz="911225" eaLnBrk="0" hangingPunct="0">
              <a:defRPr sz="1200">
                <a:latin typeface="Times New Roman" pitchFamily="18" charset="0"/>
                <a:cs typeface="Arial" pitchFamily="34" charset="0"/>
              </a:defRPr>
            </a:lvl1pPr>
          </a:lstStyle>
          <a:p>
            <a:pPr>
              <a:defRPr/>
            </a:pPr>
            <a:fld id="{A9B45C02-D76D-4FC3-9D86-0819CE8C7EF6}" type="slidenum">
              <a:rPr lang="en-AU"/>
              <a:pPr>
                <a:defRPr/>
              </a:pPr>
              <a:t>‹#›</a:t>
            </a:fld>
            <a:endParaRPr lang="en-AU"/>
          </a:p>
        </p:txBody>
      </p:sp>
    </p:spTree>
    <p:extLst>
      <p:ext uri="{BB962C8B-B14F-4D97-AF65-F5344CB8AC3E}">
        <p14:creationId xmlns:p14="http://schemas.microsoft.com/office/powerpoint/2010/main" val="3291381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0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0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Verdana" pitchFamily="34" charset="0"/>
        <a:ea typeface="Arial Unicode MS" pitchFamily="34" charset="-128"/>
        <a:cs typeface="Arial" charset="0"/>
      </a:defRPr>
    </a:lvl4pPr>
    <a:lvl5pPr marL="1828800" algn="l" rtl="0" eaLnBrk="0" fontAlgn="base" hangingPunct="0">
      <a:spcBef>
        <a:spcPct val="30000"/>
      </a:spcBef>
      <a:spcAft>
        <a:spcPct val="0"/>
      </a:spcAft>
      <a:defRPr sz="1000" kern="1200">
        <a:solidFill>
          <a:schemeClr val="tx1"/>
        </a:solidFill>
        <a:latin typeface="Verdana" pitchFamily="34" charset="0"/>
        <a:ea typeface="Arial Unicode MS"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a:bodyPr>
          <a:lstStyle/>
          <a:p>
            <a:r>
              <a:rPr lang="en-AU" sz="1000" b="1" kern="1200" dirty="0">
                <a:solidFill>
                  <a:schemeClr val="tx1"/>
                </a:solidFill>
                <a:latin typeface="Verdana" pitchFamily="34" charset="0"/>
                <a:ea typeface="+mn-ea"/>
                <a:cs typeface="Arial" charset="0"/>
              </a:rPr>
              <a:t>TEMPLATE</a:t>
            </a:r>
            <a:r>
              <a:rPr lang="en-AU" sz="1000" b="1" kern="1200" baseline="0" dirty="0">
                <a:solidFill>
                  <a:schemeClr val="tx1"/>
                </a:solidFill>
                <a:latin typeface="Verdana" pitchFamily="34" charset="0"/>
                <a:ea typeface="+mn-ea"/>
                <a:cs typeface="Arial" charset="0"/>
              </a:rPr>
              <a:t> NOTES</a:t>
            </a:r>
            <a:r>
              <a:rPr lang="en-AU" sz="1000" b="1" kern="1200" dirty="0">
                <a:solidFill>
                  <a:schemeClr val="tx1"/>
                </a:solidFill>
                <a:latin typeface="Verdana" pitchFamily="34" charset="0"/>
                <a:ea typeface="+mn-ea"/>
                <a:cs typeface="Arial" charset="0"/>
              </a:rPr>
              <a:t>:</a:t>
            </a:r>
          </a:p>
          <a:p>
            <a:endParaRPr lang="en-AU" sz="1000" kern="1200" dirty="0">
              <a:solidFill>
                <a:schemeClr val="tx1"/>
              </a:solidFill>
              <a:latin typeface="Verdana" pitchFamily="34"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Fonts and typefaces</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0" baseline="0" dirty="0"/>
              <a:t>All fonts are Arial. Minimum font sizes should be adhered to. Font sizes will automatically reduce as text boxes fill. The fewer words, the larger the type making the title more visible and legible for your audience. If emphasis is needed, consider using bold sparingly.</a:t>
            </a:r>
          </a:p>
          <a:p>
            <a:pPr algn="l"/>
            <a:endParaRPr lang="en-AU" sz="1000"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1" kern="1200" dirty="0">
              <a:solidFill>
                <a:schemeClr val="tx1"/>
              </a:solidFill>
              <a:latin typeface="Verdana" pitchFamily="34"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kern="1200" baseline="0" dirty="0">
                <a:solidFill>
                  <a:schemeClr val="tx1"/>
                </a:solidFill>
                <a:latin typeface="Verdana" pitchFamily="34" charset="0"/>
                <a:ea typeface="+mn-ea"/>
                <a:cs typeface="Arial" charset="0"/>
              </a:rPr>
              <a:t>TITLE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a:spcAft>
                <a:spcPts val="400"/>
              </a:spcAft>
              <a:buFont typeface="Wingdings" pitchFamily="2" charset="2"/>
              <a:buNone/>
            </a:pPr>
            <a:r>
              <a:rPr lang="en-AU" sz="1000" b="0" baseline="0" dirty="0"/>
              <a:t>Title: black; sentence case</a:t>
            </a:r>
          </a:p>
          <a:p>
            <a:pPr indent="-180000">
              <a:buFont typeface="Arial" pitchFamily="34" charset="0"/>
              <a:buChar char="•"/>
            </a:pPr>
            <a:r>
              <a:rPr lang="en-AU" sz="1000" baseline="0" dirty="0"/>
              <a:t>One line title: 35pt</a:t>
            </a:r>
          </a:p>
          <a:p>
            <a:pPr indent="-180000">
              <a:buFont typeface="Arial" pitchFamily="34" charset="0"/>
              <a:buChar char="•"/>
            </a:pPr>
            <a:r>
              <a:rPr lang="en-AU" sz="1000" baseline="0" dirty="0"/>
              <a:t>Two line title 35pt</a:t>
            </a:r>
          </a:p>
          <a:p>
            <a:r>
              <a:rPr lang="en-AU" sz="1000" baseline="0" dirty="0"/>
              <a:t>For best results do not exceed two lines of text for a title</a:t>
            </a:r>
          </a:p>
          <a:p>
            <a:r>
              <a:rPr lang="en-AU" sz="1000" baseline="0" dirty="0"/>
              <a:t>________________</a:t>
            </a:r>
          </a:p>
          <a:p>
            <a:endParaRPr lang="en-AU" sz="1000" baseline="0" dirty="0"/>
          </a:p>
          <a:p>
            <a:pPr>
              <a:buFont typeface="Wingdings" pitchFamily="2" charset="2"/>
              <a:buNone/>
            </a:pPr>
            <a:r>
              <a:rPr lang="en-AU" sz="1000" b="0" baseline="0" dirty="0"/>
              <a:t>Presenter Name: Arial 9pt;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Presenter Title: </a:t>
            </a:r>
            <a:r>
              <a:rPr lang="en-AU" sz="1000" b="0" baseline="0" dirty="0"/>
              <a:t>Arial 9pt; black; no space above</a:t>
            </a: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Date: </a:t>
            </a:r>
            <a:r>
              <a:rPr lang="en-AU" sz="1000" b="0" baseline="0" dirty="0"/>
              <a:t>Arial 9pt; black</a:t>
            </a:r>
            <a:endParaRPr lang="en-AU" sz="1000" baseline="0" dirty="0"/>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ts val="50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1</a:t>
            </a:fld>
            <a:endParaRPr lang="en-AU"/>
          </a:p>
        </p:txBody>
      </p:sp>
    </p:spTree>
    <p:extLst>
      <p:ext uri="{BB962C8B-B14F-4D97-AF65-F5344CB8AC3E}">
        <p14:creationId xmlns:p14="http://schemas.microsoft.com/office/powerpoint/2010/main" val="198875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2</a:t>
            </a:fld>
            <a:endParaRPr lang="en-AU"/>
          </a:p>
        </p:txBody>
      </p:sp>
    </p:spTree>
    <p:extLst>
      <p:ext uri="{BB962C8B-B14F-4D97-AF65-F5344CB8AC3E}">
        <p14:creationId xmlns:p14="http://schemas.microsoft.com/office/powerpoint/2010/main" val="76144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3</a:t>
            </a:fld>
            <a:endParaRPr lang="en-AU"/>
          </a:p>
        </p:txBody>
      </p:sp>
    </p:spTree>
    <p:extLst>
      <p:ext uri="{BB962C8B-B14F-4D97-AF65-F5344CB8AC3E}">
        <p14:creationId xmlns:p14="http://schemas.microsoft.com/office/powerpoint/2010/main" val="423647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4</a:t>
            </a:fld>
            <a:endParaRPr lang="en-AU"/>
          </a:p>
        </p:txBody>
      </p:sp>
    </p:spTree>
    <p:extLst>
      <p:ext uri="{BB962C8B-B14F-4D97-AF65-F5344CB8AC3E}">
        <p14:creationId xmlns:p14="http://schemas.microsoft.com/office/powerpoint/2010/main" val="337504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5</a:t>
            </a:fld>
            <a:endParaRPr lang="en-AU"/>
          </a:p>
        </p:txBody>
      </p:sp>
    </p:spTree>
    <p:extLst>
      <p:ext uri="{BB962C8B-B14F-4D97-AF65-F5344CB8AC3E}">
        <p14:creationId xmlns:p14="http://schemas.microsoft.com/office/powerpoint/2010/main" val="38110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6</a:t>
            </a:fld>
            <a:endParaRPr lang="en-AU"/>
          </a:p>
        </p:txBody>
      </p:sp>
    </p:spTree>
    <p:extLst>
      <p:ext uri="{BB962C8B-B14F-4D97-AF65-F5344CB8AC3E}">
        <p14:creationId xmlns:p14="http://schemas.microsoft.com/office/powerpoint/2010/main" val="372033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7</a:t>
            </a:fld>
            <a:endParaRPr lang="en-AU"/>
          </a:p>
        </p:txBody>
      </p:sp>
    </p:spTree>
    <p:extLst>
      <p:ext uri="{BB962C8B-B14F-4D97-AF65-F5344CB8AC3E}">
        <p14:creationId xmlns:p14="http://schemas.microsoft.com/office/powerpoint/2010/main" val="133398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9</a:t>
            </a:fld>
            <a:endParaRPr lang="en-AU"/>
          </a:p>
        </p:txBody>
      </p:sp>
    </p:spTree>
    <p:extLst>
      <p:ext uri="{BB962C8B-B14F-4D97-AF65-F5344CB8AC3E}">
        <p14:creationId xmlns:p14="http://schemas.microsoft.com/office/powerpoint/2010/main" val="374701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79463"/>
            <a:ext cx="6503987" cy="36591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000" b="1" baseline="0" dirty="0"/>
              <a:t>TEXT SLIDE: BULLETS</a:t>
            </a:r>
          </a:p>
          <a:p>
            <a:endParaRPr lang="en-AU" sz="1000" b="1" baseline="0" dirty="0"/>
          </a:p>
          <a:p>
            <a:r>
              <a:rPr lang="en-AU" sz="1000" b="1" baseline="0" dirty="0"/>
              <a:t>Tip: Don’t use more than six lines of text on a page. You want your audience to listen, not read.</a:t>
            </a:r>
          </a:p>
          <a:p>
            <a:endParaRPr lang="en-AU" sz="1000" baseline="0" dirty="0"/>
          </a:p>
          <a:p>
            <a:pPr>
              <a:spcAft>
                <a:spcPts val="400"/>
              </a:spcAft>
              <a:buFont typeface="Wingdings" pitchFamily="2" charset="2"/>
              <a:buNone/>
            </a:pPr>
            <a:r>
              <a:rPr lang="en-AU" sz="1000" b="0" baseline="0" dirty="0"/>
              <a:t>Title: ME red; sentence case</a:t>
            </a:r>
          </a:p>
          <a:p>
            <a:pPr indent="-180000">
              <a:buFont typeface="Arial" pitchFamily="34" charset="0"/>
              <a:buChar char="•"/>
            </a:pPr>
            <a:r>
              <a:rPr lang="en-AU" sz="1000" baseline="0" dirty="0"/>
              <a:t>One line title: 24 pt</a:t>
            </a:r>
          </a:p>
          <a:p>
            <a:pPr indent="-180000">
              <a:buFont typeface="Arial" pitchFamily="34" charset="0"/>
              <a:buChar char="•"/>
            </a:pPr>
            <a:r>
              <a:rPr lang="en-AU" sz="1000" baseline="0" dirty="0"/>
              <a:t>Two line title 24 pt</a:t>
            </a:r>
          </a:p>
          <a:p>
            <a:r>
              <a:rPr lang="en-AU" sz="1000" baseline="0" dirty="0"/>
              <a:t>For best results do not exceed two lines for a title</a:t>
            </a:r>
          </a:p>
          <a:p>
            <a:r>
              <a:rPr lang="en-AU" sz="1000" baseline="0" dirty="0"/>
              <a:t>________________</a:t>
            </a:r>
          </a:p>
          <a:p>
            <a:endParaRPr lang="en-AU" sz="1000" baseline="0" dirty="0"/>
          </a:p>
          <a:p>
            <a:pPr>
              <a:buFont typeface="Wingdings" pitchFamily="2" charset="2"/>
              <a:buNone/>
            </a:pPr>
            <a:r>
              <a:rPr lang="en-AU" sz="1000" b="0" baseline="0" dirty="0"/>
              <a:t>Intro paragraph: Arial 18 pt bold; black</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For best results do not exceed two lines for an introduction paragraph</a:t>
            </a:r>
          </a:p>
          <a:p>
            <a:pPr marL="0" marR="0" indent="0" algn="l" defTabSz="914400" rtl="0" eaLnBrk="0" fontAlgn="base" latinLnBrk="0" hangingPunct="0">
              <a:lnSpc>
                <a:spcPct val="100000"/>
              </a:lnSpc>
              <a:spcBef>
                <a:spcPct val="30000"/>
              </a:spcBef>
              <a:spcAft>
                <a:spcPts val="500"/>
              </a:spcAft>
              <a:buClrTx/>
              <a:buSzTx/>
              <a:buFontTx/>
              <a:buNone/>
              <a:tabLst/>
              <a:defRPr/>
            </a:pPr>
            <a:r>
              <a:rPr lang="en-AU" sz="1000" baseline="0" dirty="0"/>
              <a:t>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Bullets: All bullet levels are Arial 18pt – only the colour of the bullet changes</a:t>
            </a:r>
          </a:p>
          <a:p>
            <a:pPr marL="0" marR="0" indent="-1800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000" baseline="0" dirty="0"/>
              <a:t>Level 1: Red square (click tab x 2)</a:t>
            </a:r>
          </a:p>
          <a:p>
            <a:pPr marL="0" marR="0" indent="-180000" algn="l" defTabSz="914400" rtl="0" eaLnBrk="0" fontAlgn="base" latinLnBrk="0" hangingPunct="0">
              <a:lnSpc>
                <a:spcPct val="100000"/>
              </a:lnSpc>
              <a:spcBef>
                <a:spcPct val="30000"/>
              </a:spcBef>
              <a:spcAft>
                <a:spcPts val="600"/>
              </a:spcAft>
              <a:buClrTx/>
              <a:buSzTx/>
              <a:buFont typeface="Arial" pitchFamily="34" charset="0"/>
              <a:buChar char="•"/>
              <a:tabLst/>
              <a:defRPr/>
            </a:pPr>
            <a:r>
              <a:rPr lang="en-AU" sz="1000" baseline="0" dirty="0"/>
              <a:t>Level 2: Dark grey square (click tab indent x 3)</a:t>
            </a:r>
          </a:p>
          <a:p>
            <a:pPr marL="0" marR="0" indent="-180000" algn="l" defTabSz="914400" rtl="0" eaLnBrk="0" fontAlgn="base" latinLnBrk="0" hangingPunct="0">
              <a:lnSpc>
                <a:spcPct val="150000"/>
              </a:lnSpc>
              <a:spcBef>
                <a:spcPts val="1200"/>
              </a:spcBef>
              <a:spcAft>
                <a:spcPct val="0"/>
              </a:spcAft>
              <a:buClrTx/>
              <a:buSzTx/>
              <a:buFont typeface="Arial" pitchFamily="34" charset="0"/>
              <a:buChar char="•"/>
              <a:tabLst/>
              <a:defRPr/>
            </a:pPr>
            <a:r>
              <a:rPr lang="en-AU" sz="1000" baseline="0" dirty="0"/>
              <a:t>Level 3: Light grey square (click tab indent x 4)</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000" baseline="0" dirty="0"/>
              <a:t>________________</a:t>
            </a:r>
          </a:p>
          <a:p>
            <a:pPr marL="0" marR="0" indent="-1800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sz="1000" baseline="0" dirty="0"/>
              <a:t>Instructions: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Change bullets to numbers;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Tab &gt; Home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Ribbon &gt; Paragraph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Button &gt; Numbered Bullets</a:t>
            </a:r>
            <a:endParaRPr lang="en-AU" dirty="0"/>
          </a:p>
        </p:txBody>
      </p:sp>
      <p:sp>
        <p:nvSpPr>
          <p:cNvPr id="4" name="Slide Number Placeholder 3"/>
          <p:cNvSpPr>
            <a:spLocks noGrp="1"/>
          </p:cNvSpPr>
          <p:nvPr>
            <p:ph type="sldNum" sz="quarter" idx="10"/>
          </p:nvPr>
        </p:nvSpPr>
        <p:spPr/>
        <p:txBody>
          <a:bodyPr/>
          <a:lstStyle/>
          <a:p>
            <a:pPr>
              <a:defRPr/>
            </a:pPr>
            <a:fld id="{A9B45C02-D76D-4FC3-9D86-0819CE8C7EF6}" type="slidenum">
              <a:rPr lang="en-AU" smtClean="0"/>
              <a:pPr>
                <a:defRPr/>
              </a:pPr>
              <a:t>10</a:t>
            </a:fld>
            <a:endParaRPr lang="en-AU"/>
          </a:p>
        </p:txBody>
      </p:sp>
    </p:spTree>
    <p:extLst>
      <p:ext uri="{BB962C8B-B14F-4D97-AF65-F5344CB8AC3E}">
        <p14:creationId xmlns:p14="http://schemas.microsoft.com/office/powerpoint/2010/main" val="3665013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resentation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30000" y="666000"/>
            <a:ext cx="7416000" cy="1206000"/>
          </a:xfrm>
          <a:prstGeom prst="rect">
            <a:avLst/>
          </a:prstGeom>
        </p:spPr>
        <p:txBody>
          <a:bodyPr anchor="ctr" anchorCtr="0">
            <a:noAutofit/>
          </a:bodyPr>
          <a:lstStyle>
            <a:lvl1pPr marL="0" indent="0">
              <a:lnSpc>
                <a:spcPct val="90000"/>
              </a:lnSpc>
              <a:spcAft>
                <a:spcPts val="0"/>
              </a:spcAft>
              <a:buNone/>
              <a:defRPr sz="3500" b="0" kern="1200" cap="none"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text</a:t>
            </a:r>
          </a:p>
        </p:txBody>
      </p:sp>
      <p:sp>
        <p:nvSpPr>
          <p:cNvPr id="12" name="Text Placeholder 11"/>
          <p:cNvSpPr>
            <a:spLocks noGrp="1"/>
          </p:cNvSpPr>
          <p:nvPr>
            <p:ph type="body" sz="quarter" idx="13" hasCustomPrompt="1"/>
          </p:nvPr>
        </p:nvSpPr>
        <p:spPr>
          <a:xfrm>
            <a:off x="630000" y="1964512"/>
            <a:ext cx="4827600" cy="423756"/>
          </a:xfrm>
          <a:prstGeom prst="rect">
            <a:avLst/>
          </a:prstGeom>
        </p:spPr>
        <p:txBody>
          <a:bodyPr anchor="t" anchorCtr="0">
            <a:noAutofit/>
          </a:bodyPr>
          <a:lstStyle>
            <a:lvl1pPr marL="0" indent="0">
              <a:spcBef>
                <a:spcPts val="0"/>
              </a:spcBef>
              <a:spcAft>
                <a:spcPts val="0"/>
              </a:spcAft>
              <a:buNone/>
              <a:defRPr sz="900" kern="1200" baseline="0">
                <a:solidFill>
                  <a:srgbClr val="000000"/>
                </a:solidFill>
                <a:latin typeface="Arial" pitchFamily="34" charset="0"/>
                <a:cs typeface="Arial" pitchFamily="34" charset="0"/>
              </a:defRPr>
            </a:lvl1pPr>
          </a:lstStyle>
          <a:p>
            <a:pPr lvl="0"/>
            <a:r>
              <a:rPr lang="en-US" dirty="0"/>
              <a:t>Click to edit text</a:t>
            </a:r>
          </a:p>
        </p:txBody>
      </p:sp>
      <p:pic>
        <p:nvPicPr>
          <p:cNvPr id="13" name="Picture 12" descr="MEShortline.emf"/>
          <p:cNvPicPr>
            <a:picLocks noChangeAspect="1"/>
          </p:cNvPicPr>
          <p:nvPr userDrawn="1"/>
        </p:nvPicPr>
        <p:blipFill>
          <a:blip r:embed="rId3" cstate="print"/>
          <a:stretch>
            <a:fillRect/>
          </a:stretch>
        </p:blipFill>
        <p:spPr>
          <a:xfrm>
            <a:off x="7063200" y="2444400"/>
            <a:ext cx="1504800" cy="194400"/>
          </a:xfrm>
          <a:prstGeom prst="rect">
            <a:avLst/>
          </a:prstGeom>
        </p:spPr>
      </p:pic>
      <p:sp>
        <p:nvSpPr>
          <p:cNvPr id="15" name="Text Placeholder 11"/>
          <p:cNvSpPr>
            <a:spLocks noGrp="1"/>
          </p:cNvSpPr>
          <p:nvPr>
            <p:ph type="body" sz="quarter" idx="14" hasCustomPrompt="1"/>
          </p:nvPr>
        </p:nvSpPr>
        <p:spPr>
          <a:xfrm>
            <a:off x="630000" y="2437200"/>
            <a:ext cx="4827600" cy="277200"/>
          </a:xfrm>
          <a:prstGeom prst="rect">
            <a:avLst/>
          </a:prstGeom>
        </p:spPr>
        <p:txBody>
          <a:bodyPr anchor="t" anchorCtr="0">
            <a:noAutofit/>
          </a:bodyPr>
          <a:lstStyle>
            <a:lvl1pPr marL="0" indent="0">
              <a:spcBef>
                <a:spcPts val="0"/>
              </a:spcBef>
              <a:spcAft>
                <a:spcPts val="0"/>
              </a:spcAft>
              <a:buNone/>
              <a:defRPr sz="900" kern="1200" baseline="0">
                <a:solidFill>
                  <a:srgbClr val="000000"/>
                </a:solidFill>
                <a:latin typeface="Arial" pitchFamily="34" charset="0"/>
                <a:cs typeface="Arial" pitchFamily="34" charset="0"/>
              </a:defRPr>
            </a:lvl1pPr>
          </a:lstStyle>
          <a:p>
            <a:pPr lvl="0"/>
            <a:r>
              <a:rPr lang="en-US" dirty="0"/>
              <a:t>Click to edit text</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title top">
    <p:bg>
      <p:bgPr>
        <a:solidFill>
          <a:srgbClr val="DDDDDD"/>
        </a:solidFill>
        <a:effectLst/>
      </p:bgPr>
    </p:bg>
    <p:spTree>
      <p:nvGrpSpPr>
        <p:cNvPr id="1" name=""/>
        <p:cNvGrpSpPr/>
        <p:nvPr/>
      </p:nvGrpSpPr>
      <p:grpSpPr>
        <a:xfrm>
          <a:off x="0" y="0"/>
          <a:ext cx="0" cy="0"/>
          <a:chOff x="0" y="0"/>
          <a:chExt cx="0" cy="0"/>
        </a:xfrm>
      </p:grpSpPr>
      <p:sp>
        <p:nvSpPr>
          <p:cNvPr id="4" name="Rectangle 3"/>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00" algn="ctr">
              <a:spcAft>
                <a:spcPts val="60"/>
              </a:spcAft>
            </a:pPr>
            <a:endParaRPr lang="en-AU" dirty="0">
              <a:latin typeface="Arial" pitchFamily="34" charset="0"/>
              <a:cs typeface="Arial" pitchFamily="34" charset="0"/>
            </a:endParaRPr>
          </a:p>
        </p:txBody>
      </p:sp>
      <p:sp>
        <p:nvSpPr>
          <p:cNvPr id="10" name="Content Placeholder 4"/>
          <p:cNvSpPr>
            <a:spLocks noGrp="1"/>
          </p:cNvSpPr>
          <p:nvPr>
            <p:ph sz="quarter" idx="10"/>
          </p:nvPr>
        </p:nvSpPr>
        <p:spPr>
          <a:xfrm>
            <a:off x="633600" y="1422000"/>
            <a:ext cx="7230140" cy="3167657"/>
          </a:xfrm>
          <a:prstGeom prst="rect">
            <a:avLst/>
          </a:prstGeom>
        </p:spPr>
        <p:txBody>
          <a:bodyPr>
            <a:noAutofit/>
          </a:bodyPr>
          <a:lstStyle>
            <a:lvl1pPr>
              <a:spcAft>
                <a:spcPts val="600"/>
              </a:spcAft>
              <a:buNone/>
              <a:defRPr sz="800"/>
            </a:lvl1pPr>
          </a:lstStyle>
          <a:p>
            <a:pPr lvl="0"/>
            <a:r>
              <a:rPr lang="en-US"/>
              <a:t>Click to edit Master text styles</a:t>
            </a:r>
          </a:p>
        </p:txBody>
      </p:sp>
      <p:sp>
        <p:nvSpPr>
          <p:cNvPr id="7" name="Title 1"/>
          <p:cNvSpPr>
            <a:spLocks noGrp="1"/>
          </p:cNvSpPr>
          <p:nvPr>
            <p:ph type="title" hasCustomPrompt="1"/>
          </p:nvPr>
        </p:nvSpPr>
        <p:spPr>
          <a:xfrm>
            <a:off x="468000" y="675000"/>
            <a:ext cx="756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14" name="Text Placeholder 10"/>
          <p:cNvSpPr>
            <a:spLocks noGrp="1"/>
          </p:cNvSpPr>
          <p:nvPr>
            <p:ph type="body" sz="quarter" idx="11" hasCustomPrompt="1"/>
          </p:nvPr>
        </p:nvSpPr>
        <p:spPr>
          <a:xfrm>
            <a:off x="6471138" y="4175089"/>
            <a:ext cx="1849213" cy="633047"/>
          </a:xfrm>
        </p:spPr>
        <p:txBody>
          <a:bodyPr>
            <a:noAutofit/>
          </a:bodyPr>
          <a:lstStyle>
            <a:lvl1pPr marL="180000" indent="-180000">
              <a:spcBef>
                <a:spcPts val="0"/>
              </a:spcBef>
              <a:spcAft>
                <a:spcPts val="0"/>
              </a:spcAft>
              <a:buClrTx/>
              <a:buFont typeface="Arial" pitchFamily="34" charset="0"/>
              <a:buChar char="*"/>
              <a:defRPr sz="1100">
                <a:solidFill>
                  <a:srgbClr val="808080"/>
                </a:solidFill>
                <a:latin typeface="Arial" pitchFamily="34" charset="0"/>
                <a:cs typeface="Arial" pitchFamily="34" charset="0"/>
              </a:defRPr>
            </a:lvl1pPr>
            <a:lvl2pPr marL="0" indent="-180000">
              <a:spcBef>
                <a:spcPts val="0"/>
              </a:spcBef>
              <a:spcAft>
                <a:spcPts val="0"/>
              </a:spcAft>
              <a:buClrTx/>
              <a:buFont typeface="Arial" pitchFamily="34" charset="0"/>
              <a:buNone/>
              <a:defRPr sz="1100">
                <a:solidFill>
                  <a:srgbClr val="808080"/>
                </a:solidFill>
                <a:latin typeface="Arial" pitchFamily="34" charset="0"/>
                <a:cs typeface="Arial" pitchFamily="34" charset="0"/>
              </a:defRPr>
            </a:lvl2pPr>
            <a:lvl3pPr>
              <a:spcBef>
                <a:spcPts val="0"/>
              </a:spcBef>
              <a:spcAft>
                <a:spcPts val="0"/>
              </a:spcAft>
              <a:defRPr sz="1100">
                <a:latin typeface="Arial" pitchFamily="34" charset="0"/>
                <a:cs typeface="Arial" pitchFamily="34" charset="0"/>
              </a:defRPr>
            </a:lvl3pPr>
            <a:lvl4pPr>
              <a:spcBef>
                <a:spcPts val="0"/>
              </a:spcBef>
              <a:spcAft>
                <a:spcPts val="0"/>
              </a:spcAft>
              <a:defRPr sz="1100">
                <a:latin typeface="Arial" pitchFamily="34" charset="0"/>
                <a:cs typeface="Arial" pitchFamily="34" charset="0"/>
              </a:defRPr>
            </a:lvl4pPr>
            <a:lvl5pPr>
              <a:spcBef>
                <a:spcPts val="0"/>
              </a:spcBef>
              <a:spcAft>
                <a:spcPts val="0"/>
              </a:spcAft>
              <a:defRPr sz="1100">
                <a:latin typeface="Arial" pitchFamily="34" charset="0"/>
                <a:cs typeface="Arial" pitchFamily="34" charset="0"/>
              </a:defRPr>
            </a:lvl5pPr>
          </a:lstStyle>
          <a:p>
            <a:pPr lvl="0"/>
            <a:r>
              <a:rPr lang="en-US" dirty="0"/>
              <a:t>Click to edit text</a:t>
            </a:r>
          </a:p>
        </p:txBody>
      </p:sp>
      <p:sp>
        <p:nvSpPr>
          <p:cNvPr id="11"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2"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3" name="Picture 12"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9" name="Rectangle 18"/>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title">
    <p:bg>
      <p:bgPr>
        <a:solidFill>
          <a:srgbClr val="DDDDDD"/>
        </a:solidFill>
        <a:effectLst/>
      </p:bgPr>
    </p:bg>
    <p:spTree>
      <p:nvGrpSpPr>
        <p:cNvPr id="1" name=""/>
        <p:cNvGrpSpPr/>
        <p:nvPr/>
      </p:nvGrpSpPr>
      <p:grpSpPr>
        <a:xfrm>
          <a:off x="0" y="0"/>
          <a:ext cx="0" cy="0"/>
          <a:chOff x="0" y="0"/>
          <a:chExt cx="0" cy="0"/>
        </a:xfrm>
      </p:grpSpPr>
      <p:sp>
        <p:nvSpPr>
          <p:cNvPr id="4" name="Rectangle 3"/>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00" algn="ctr">
              <a:spcAft>
                <a:spcPts val="60"/>
              </a:spcAft>
            </a:pPr>
            <a:endParaRPr lang="en-AU" dirty="0">
              <a:latin typeface="Arial" pitchFamily="34" charset="0"/>
              <a:cs typeface="Arial" pitchFamily="34" charset="0"/>
            </a:endParaRPr>
          </a:p>
        </p:txBody>
      </p:sp>
      <p:sp>
        <p:nvSpPr>
          <p:cNvPr id="10" name="Content Placeholder 4"/>
          <p:cNvSpPr>
            <a:spLocks noGrp="1"/>
          </p:cNvSpPr>
          <p:nvPr>
            <p:ph sz="quarter" idx="10"/>
          </p:nvPr>
        </p:nvSpPr>
        <p:spPr>
          <a:xfrm>
            <a:off x="468000" y="665905"/>
            <a:ext cx="7230140" cy="3167657"/>
          </a:xfrm>
          <a:prstGeom prst="rect">
            <a:avLst/>
          </a:prstGeom>
        </p:spPr>
        <p:txBody>
          <a:bodyPr>
            <a:noAutofit/>
          </a:bodyPr>
          <a:lstStyle>
            <a:lvl1pPr>
              <a:spcAft>
                <a:spcPts val="600"/>
              </a:spcAft>
              <a:buNone/>
              <a:defRPr sz="800"/>
            </a:lvl1pPr>
          </a:lstStyle>
          <a:p>
            <a:pPr lvl="0"/>
            <a:r>
              <a:rPr lang="en-US"/>
              <a:t>Click to edit Master text styles</a:t>
            </a:r>
          </a:p>
        </p:txBody>
      </p:sp>
      <p:sp>
        <p:nvSpPr>
          <p:cNvPr id="7" name="Title 1"/>
          <p:cNvSpPr>
            <a:spLocks noGrp="1"/>
          </p:cNvSpPr>
          <p:nvPr>
            <p:ph type="title" hasCustomPrompt="1"/>
          </p:nvPr>
        </p:nvSpPr>
        <p:spPr>
          <a:xfrm>
            <a:off x="466725" y="3847204"/>
            <a:ext cx="6875684" cy="737100"/>
          </a:xfrm>
          <a:prstGeom prst="rect">
            <a:avLst/>
          </a:prstGeom>
        </p:spPr>
        <p:txBody>
          <a:bodyPr anchor="t"/>
          <a:lstStyle>
            <a:lvl1pPr marL="0" algn="l">
              <a:spcAft>
                <a:spcPts val="600"/>
              </a:spcAft>
              <a:defRPr sz="2400" b="0" baseline="0">
                <a:solidFill>
                  <a:srgbClr val="CC0000"/>
                </a:solidFill>
                <a:latin typeface="Arial" pitchFamily="34" charset="0"/>
                <a:cs typeface="Arial" pitchFamily="34" charset="0"/>
              </a:defRPr>
            </a:lvl1pPr>
          </a:lstStyle>
          <a:p>
            <a:r>
              <a:rPr lang="en-US" dirty="0"/>
              <a:t>Click to edit title</a:t>
            </a:r>
            <a:endParaRPr lang="en-AU" dirty="0"/>
          </a:p>
        </p:txBody>
      </p:sp>
      <p:sp>
        <p:nvSpPr>
          <p:cNvPr id="12" name="Text Placeholder 10"/>
          <p:cNvSpPr>
            <a:spLocks noGrp="1"/>
          </p:cNvSpPr>
          <p:nvPr>
            <p:ph type="body" sz="quarter" idx="11" hasCustomPrompt="1"/>
          </p:nvPr>
        </p:nvSpPr>
        <p:spPr>
          <a:xfrm>
            <a:off x="6471138" y="3383809"/>
            <a:ext cx="1849213" cy="633047"/>
          </a:xfrm>
        </p:spPr>
        <p:txBody>
          <a:bodyPr>
            <a:noAutofit/>
          </a:bodyPr>
          <a:lstStyle>
            <a:lvl1pPr marL="180000" indent="-180000">
              <a:spcBef>
                <a:spcPts val="0"/>
              </a:spcBef>
              <a:spcAft>
                <a:spcPts val="0"/>
              </a:spcAft>
              <a:buClrTx/>
              <a:buFont typeface="Arial" pitchFamily="34" charset="0"/>
              <a:buChar char="*"/>
              <a:defRPr sz="1100">
                <a:solidFill>
                  <a:srgbClr val="808080"/>
                </a:solidFill>
                <a:latin typeface="Arial" pitchFamily="34" charset="0"/>
                <a:cs typeface="Arial" pitchFamily="34" charset="0"/>
              </a:defRPr>
            </a:lvl1pPr>
            <a:lvl2pPr marL="180000" indent="0">
              <a:spcBef>
                <a:spcPts val="0"/>
              </a:spcBef>
              <a:spcAft>
                <a:spcPts val="0"/>
              </a:spcAft>
              <a:buClrTx/>
              <a:buFont typeface="Arial" pitchFamily="34" charset="0"/>
              <a:buNone/>
              <a:defRPr sz="1100">
                <a:solidFill>
                  <a:srgbClr val="808080"/>
                </a:solidFill>
                <a:latin typeface="Arial" pitchFamily="34" charset="0"/>
                <a:cs typeface="Arial" pitchFamily="34" charset="0"/>
              </a:defRPr>
            </a:lvl2pPr>
            <a:lvl3pPr>
              <a:spcBef>
                <a:spcPts val="0"/>
              </a:spcBef>
              <a:spcAft>
                <a:spcPts val="0"/>
              </a:spcAft>
              <a:defRPr sz="1100">
                <a:latin typeface="Arial" pitchFamily="34" charset="0"/>
                <a:cs typeface="Arial" pitchFamily="34" charset="0"/>
              </a:defRPr>
            </a:lvl3pPr>
            <a:lvl4pPr>
              <a:spcBef>
                <a:spcPts val="0"/>
              </a:spcBef>
              <a:spcAft>
                <a:spcPts val="0"/>
              </a:spcAft>
              <a:defRPr sz="1100">
                <a:latin typeface="Arial" pitchFamily="34" charset="0"/>
                <a:cs typeface="Arial" pitchFamily="34" charset="0"/>
              </a:defRPr>
            </a:lvl4pPr>
            <a:lvl5pPr>
              <a:spcBef>
                <a:spcPts val="0"/>
              </a:spcBef>
              <a:spcAft>
                <a:spcPts val="0"/>
              </a:spcAft>
              <a:defRPr sz="1100">
                <a:latin typeface="Arial" pitchFamily="34" charset="0"/>
                <a:cs typeface="Arial" pitchFamily="34" charset="0"/>
              </a:defRPr>
            </a:lvl5pPr>
          </a:lstStyle>
          <a:p>
            <a:pPr lvl="0"/>
            <a:r>
              <a:rPr lang="en-US" dirty="0"/>
              <a:t>Click to edit text</a:t>
            </a:r>
          </a:p>
        </p:txBody>
      </p:sp>
      <p:sp>
        <p:nvSpPr>
          <p:cNvPr id="11"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3"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4" name="Picture 13"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9" name="Rectangle 18"/>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title side">
    <p:bg>
      <p:bgPr>
        <a:solidFill>
          <a:srgbClr val="DDDDDD"/>
        </a:solidFill>
        <a:effectLst/>
      </p:bgPr>
    </p:bg>
    <p:spTree>
      <p:nvGrpSpPr>
        <p:cNvPr id="1" name=""/>
        <p:cNvGrpSpPr/>
        <p:nvPr/>
      </p:nvGrpSpPr>
      <p:grpSpPr>
        <a:xfrm>
          <a:off x="0" y="0"/>
          <a:ext cx="0" cy="0"/>
          <a:chOff x="0" y="0"/>
          <a:chExt cx="0" cy="0"/>
        </a:xfrm>
      </p:grpSpPr>
      <p:sp>
        <p:nvSpPr>
          <p:cNvPr id="4" name="Rectangle 3"/>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itchFamily="34" charset="0"/>
              <a:cs typeface="Arial" pitchFamily="34" charset="0"/>
            </a:endParaRPr>
          </a:p>
        </p:txBody>
      </p:sp>
      <p:sp>
        <p:nvSpPr>
          <p:cNvPr id="14" name="Content Placeholder 4"/>
          <p:cNvSpPr>
            <a:spLocks noGrp="1"/>
          </p:cNvSpPr>
          <p:nvPr>
            <p:ph sz="quarter" idx="10"/>
          </p:nvPr>
        </p:nvSpPr>
        <p:spPr>
          <a:xfrm>
            <a:off x="266400" y="945000"/>
            <a:ext cx="4881600" cy="3234600"/>
          </a:xfrm>
          <a:prstGeom prst="rect">
            <a:avLst/>
          </a:prstGeom>
        </p:spPr>
        <p:txBody>
          <a:bodyPr>
            <a:noAutofit/>
          </a:bodyPr>
          <a:lstStyle>
            <a:lvl1pPr>
              <a:spcAft>
                <a:spcPts val="600"/>
              </a:spcAft>
              <a:buNone/>
              <a:defRPr sz="800"/>
            </a:lvl1pPr>
          </a:lstStyle>
          <a:p>
            <a:pPr lvl="0"/>
            <a:r>
              <a:rPr lang="en-US"/>
              <a:t>Click to edit Master text styles</a:t>
            </a:r>
          </a:p>
        </p:txBody>
      </p:sp>
      <p:sp>
        <p:nvSpPr>
          <p:cNvPr id="15" name="Title 1"/>
          <p:cNvSpPr>
            <a:spLocks noGrp="1"/>
          </p:cNvSpPr>
          <p:nvPr>
            <p:ph type="title" hasCustomPrompt="1"/>
          </p:nvPr>
        </p:nvSpPr>
        <p:spPr>
          <a:xfrm>
            <a:off x="5310000" y="1398600"/>
            <a:ext cx="3287900" cy="2181600"/>
          </a:xfrm>
          <a:prstGeom prst="rect">
            <a:avLst/>
          </a:prstGeom>
        </p:spPr>
        <p:txBody>
          <a:bodyPr anchor="t">
            <a:noAutofit/>
          </a:bodyPr>
          <a:lstStyle>
            <a:lvl1pPr marL="0" algn="l">
              <a:spcAft>
                <a:spcPts val="600"/>
              </a:spcAft>
              <a:defRPr sz="2800" b="0" baseline="0">
                <a:solidFill>
                  <a:srgbClr val="CC0000"/>
                </a:solidFill>
                <a:latin typeface="Arial" pitchFamily="34" charset="0"/>
                <a:cs typeface="Arial" pitchFamily="34" charset="0"/>
              </a:defRPr>
            </a:lvl1pPr>
          </a:lstStyle>
          <a:p>
            <a:r>
              <a:rPr lang="en-US" dirty="0"/>
              <a:t>Click to edit title</a:t>
            </a:r>
            <a:endParaRPr lang="en-AU" dirty="0"/>
          </a:p>
        </p:txBody>
      </p:sp>
      <p:sp>
        <p:nvSpPr>
          <p:cNvPr id="16" name="Text Placeholder 10"/>
          <p:cNvSpPr>
            <a:spLocks noGrp="1"/>
          </p:cNvSpPr>
          <p:nvPr>
            <p:ph type="body" sz="quarter" idx="11" hasCustomPrompt="1"/>
          </p:nvPr>
        </p:nvSpPr>
        <p:spPr>
          <a:xfrm>
            <a:off x="6481186" y="4047001"/>
            <a:ext cx="1849213" cy="633047"/>
          </a:xfrm>
        </p:spPr>
        <p:txBody>
          <a:bodyPr>
            <a:noAutofit/>
          </a:bodyPr>
          <a:lstStyle>
            <a:lvl1pPr marL="180000" indent="-180000">
              <a:spcBef>
                <a:spcPts val="0"/>
              </a:spcBef>
              <a:spcAft>
                <a:spcPts val="0"/>
              </a:spcAft>
              <a:buClrTx/>
              <a:buFont typeface="Arial" pitchFamily="34" charset="0"/>
              <a:buChar char="*"/>
              <a:defRPr sz="1100">
                <a:solidFill>
                  <a:srgbClr val="808080"/>
                </a:solidFill>
                <a:latin typeface="Arial" pitchFamily="34" charset="0"/>
                <a:cs typeface="Arial" pitchFamily="34" charset="0"/>
              </a:defRPr>
            </a:lvl1pPr>
            <a:lvl2pPr marL="180000" indent="0">
              <a:spcBef>
                <a:spcPts val="0"/>
              </a:spcBef>
              <a:spcAft>
                <a:spcPts val="0"/>
              </a:spcAft>
              <a:buClrTx/>
              <a:buFont typeface="Arial" pitchFamily="34" charset="0"/>
              <a:buNone/>
              <a:defRPr sz="1100">
                <a:solidFill>
                  <a:srgbClr val="808080"/>
                </a:solidFill>
                <a:latin typeface="Arial" pitchFamily="34" charset="0"/>
                <a:cs typeface="Arial" pitchFamily="34" charset="0"/>
              </a:defRPr>
            </a:lvl2pPr>
            <a:lvl3pPr>
              <a:spcBef>
                <a:spcPts val="0"/>
              </a:spcBef>
              <a:spcAft>
                <a:spcPts val="0"/>
              </a:spcAft>
              <a:defRPr sz="1100">
                <a:latin typeface="Arial" pitchFamily="34" charset="0"/>
                <a:cs typeface="Arial" pitchFamily="34" charset="0"/>
              </a:defRPr>
            </a:lvl3pPr>
            <a:lvl4pPr>
              <a:spcBef>
                <a:spcPts val="0"/>
              </a:spcBef>
              <a:spcAft>
                <a:spcPts val="0"/>
              </a:spcAft>
              <a:defRPr sz="1100">
                <a:latin typeface="Arial" pitchFamily="34" charset="0"/>
                <a:cs typeface="Arial" pitchFamily="34" charset="0"/>
              </a:defRPr>
            </a:lvl4pPr>
            <a:lvl5pPr>
              <a:spcBef>
                <a:spcPts val="0"/>
              </a:spcBef>
              <a:spcAft>
                <a:spcPts val="0"/>
              </a:spcAft>
              <a:defRPr sz="1100">
                <a:latin typeface="Arial" pitchFamily="34" charset="0"/>
                <a:cs typeface="Arial" pitchFamily="34" charset="0"/>
              </a:defRPr>
            </a:lvl5pPr>
          </a:lstStyle>
          <a:p>
            <a:pPr lvl="0"/>
            <a:r>
              <a:rPr lang="en-US" dirty="0"/>
              <a:t>Click to edit text</a:t>
            </a:r>
          </a:p>
        </p:txBody>
      </p:sp>
      <p:sp>
        <p:nvSpPr>
          <p:cNvPr id="10"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1"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2" name="Picture 11"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20" name="Rectangle 19"/>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title top no bg">
    <p:spTree>
      <p:nvGrpSpPr>
        <p:cNvPr id="1" name=""/>
        <p:cNvGrpSpPr/>
        <p:nvPr/>
      </p:nvGrpSpPr>
      <p:grpSpPr>
        <a:xfrm>
          <a:off x="0" y="0"/>
          <a:ext cx="0" cy="0"/>
          <a:chOff x="0" y="0"/>
          <a:chExt cx="0" cy="0"/>
        </a:xfrm>
      </p:grpSpPr>
      <p:sp>
        <p:nvSpPr>
          <p:cNvPr id="15" name="Rectangle 14"/>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00" algn="ctr">
              <a:spcAft>
                <a:spcPts val="60"/>
              </a:spcAft>
            </a:pPr>
            <a:endParaRPr lang="en-AU" dirty="0">
              <a:latin typeface="Arial" pitchFamily="34" charset="0"/>
              <a:cs typeface="Arial" pitchFamily="34" charset="0"/>
            </a:endParaRPr>
          </a:p>
        </p:txBody>
      </p:sp>
      <p:sp>
        <p:nvSpPr>
          <p:cNvPr id="10" name="Content Placeholder 4"/>
          <p:cNvSpPr>
            <a:spLocks noGrp="1"/>
          </p:cNvSpPr>
          <p:nvPr>
            <p:ph sz="quarter" idx="10"/>
          </p:nvPr>
        </p:nvSpPr>
        <p:spPr>
          <a:xfrm>
            <a:off x="635001" y="1422000"/>
            <a:ext cx="7271151" cy="3185442"/>
          </a:xfrm>
          <a:prstGeom prst="rect">
            <a:avLst/>
          </a:prstGeom>
        </p:spPr>
        <p:txBody>
          <a:bodyPr>
            <a:noAutofit/>
          </a:bodyPr>
          <a:lstStyle>
            <a:lvl1pPr>
              <a:spcAft>
                <a:spcPts val="600"/>
              </a:spcAft>
              <a:buNone/>
              <a:defRPr sz="800"/>
            </a:lvl1pPr>
          </a:lstStyle>
          <a:p>
            <a:pPr lvl="0"/>
            <a:r>
              <a:rPr lang="en-US"/>
              <a:t>Click to edit Master text styles</a:t>
            </a:r>
          </a:p>
        </p:txBody>
      </p:sp>
      <p:sp>
        <p:nvSpPr>
          <p:cNvPr id="12" name="Title 1"/>
          <p:cNvSpPr>
            <a:spLocks noGrp="1"/>
          </p:cNvSpPr>
          <p:nvPr>
            <p:ph type="title" hasCustomPrompt="1"/>
          </p:nvPr>
        </p:nvSpPr>
        <p:spPr>
          <a:xfrm>
            <a:off x="468000" y="675000"/>
            <a:ext cx="720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13" name="Text Placeholder 10"/>
          <p:cNvSpPr>
            <a:spLocks noGrp="1"/>
          </p:cNvSpPr>
          <p:nvPr>
            <p:ph type="body" sz="quarter" idx="11" hasCustomPrompt="1"/>
          </p:nvPr>
        </p:nvSpPr>
        <p:spPr>
          <a:xfrm>
            <a:off x="6471138" y="4175089"/>
            <a:ext cx="1849213" cy="633047"/>
          </a:xfrm>
        </p:spPr>
        <p:txBody>
          <a:bodyPr>
            <a:noAutofit/>
          </a:bodyPr>
          <a:lstStyle>
            <a:lvl1pPr marL="180000" indent="-180000">
              <a:spcBef>
                <a:spcPts val="0"/>
              </a:spcBef>
              <a:spcAft>
                <a:spcPts val="0"/>
              </a:spcAft>
              <a:buClrTx/>
              <a:buFont typeface="Arial" pitchFamily="34" charset="0"/>
              <a:buChar char="*"/>
              <a:defRPr sz="1100">
                <a:solidFill>
                  <a:srgbClr val="808080"/>
                </a:solidFill>
                <a:latin typeface="Arial" pitchFamily="34" charset="0"/>
                <a:cs typeface="Arial" pitchFamily="34" charset="0"/>
              </a:defRPr>
            </a:lvl1pPr>
            <a:lvl2pPr marL="180000" indent="-180000">
              <a:spcBef>
                <a:spcPts val="0"/>
              </a:spcBef>
              <a:spcAft>
                <a:spcPts val="0"/>
              </a:spcAft>
              <a:buClrTx/>
              <a:buFont typeface="Arial" pitchFamily="34" charset="0"/>
              <a:buNone/>
              <a:defRPr sz="1100">
                <a:solidFill>
                  <a:srgbClr val="808080"/>
                </a:solidFill>
                <a:latin typeface="Arial" pitchFamily="34" charset="0"/>
                <a:cs typeface="Arial" pitchFamily="34" charset="0"/>
              </a:defRPr>
            </a:lvl2pPr>
            <a:lvl3pPr>
              <a:spcBef>
                <a:spcPts val="0"/>
              </a:spcBef>
              <a:spcAft>
                <a:spcPts val="0"/>
              </a:spcAft>
              <a:defRPr sz="1100">
                <a:latin typeface="Arial" pitchFamily="34" charset="0"/>
                <a:cs typeface="Arial" pitchFamily="34" charset="0"/>
              </a:defRPr>
            </a:lvl3pPr>
            <a:lvl4pPr>
              <a:spcBef>
                <a:spcPts val="0"/>
              </a:spcBef>
              <a:spcAft>
                <a:spcPts val="0"/>
              </a:spcAft>
              <a:defRPr sz="1100">
                <a:latin typeface="Arial" pitchFamily="34" charset="0"/>
                <a:cs typeface="Arial" pitchFamily="34" charset="0"/>
              </a:defRPr>
            </a:lvl4pPr>
            <a:lvl5pPr>
              <a:spcBef>
                <a:spcPts val="0"/>
              </a:spcBef>
              <a:spcAft>
                <a:spcPts val="0"/>
              </a:spcAft>
              <a:defRPr sz="1100">
                <a:latin typeface="Arial" pitchFamily="34" charset="0"/>
                <a:cs typeface="Arial" pitchFamily="34" charset="0"/>
              </a:defRPr>
            </a:lvl5pPr>
          </a:lstStyle>
          <a:p>
            <a:pPr lvl="0"/>
            <a:r>
              <a:rPr lang="en-US" dirty="0"/>
              <a:t>Click to edit text</a:t>
            </a:r>
          </a:p>
        </p:txBody>
      </p:sp>
      <p:sp>
        <p:nvSpPr>
          <p:cNvPr id="9"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1"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4" name="Picture 13"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9" name="Rectangle 18"/>
          <p:cNvSpPr>
            <a:spLocks noChangeArrowheads="1"/>
          </p:cNvSpPr>
          <p:nvPr userDrawn="1"/>
        </p:nvSpPr>
        <p:spPr bwMode="auto">
          <a:xfrm>
            <a:off x="8571600" y="288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chart no bg">
    <p:spTree>
      <p:nvGrpSpPr>
        <p:cNvPr id="1" name=""/>
        <p:cNvGrpSpPr/>
        <p:nvPr/>
      </p:nvGrpSpPr>
      <p:grpSpPr>
        <a:xfrm>
          <a:off x="0" y="0"/>
          <a:ext cx="0" cy="0"/>
          <a:chOff x="0" y="0"/>
          <a:chExt cx="0" cy="0"/>
        </a:xfrm>
      </p:grpSpPr>
      <p:sp>
        <p:nvSpPr>
          <p:cNvPr id="4" name="Rectangle 3"/>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00" algn="ctr">
              <a:spcAft>
                <a:spcPts val="60"/>
              </a:spcAft>
            </a:pPr>
            <a:endParaRPr lang="en-AU" dirty="0">
              <a:latin typeface="Arial" pitchFamily="34" charset="0"/>
              <a:cs typeface="Arial" pitchFamily="34" charset="0"/>
            </a:endParaRPr>
          </a:p>
        </p:txBody>
      </p:sp>
      <p:sp>
        <p:nvSpPr>
          <p:cNvPr id="11" name="Title 1"/>
          <p:cNvSpPr>
            <a:spLocks noGrp="1"/>
          </p:cNvSpPr>
          <p:nvPr>
            <p:ph type="title" hasCustomPrompt="1"/>
          </p:nvPr>
        </p:nvSpPr>
        <p:spPr>
          <a:xfrm>
            <a:off x="468001" y="3847204"/>
            <a:ext cx="7200000" cy="737100"/>
          </a:xfrm>
          <a:prstGeom prst="rect">
            <a:avLst/>
          </a:prstGeom>
        </p:spPr>
        <p:txBody>
          <a:bodyPr anchor="t"/>
          <a:lstStyle>
            <a:lvl1pPr marL="0" algn="l">
              <a:spcAft>
                <a:spcPts val="600"/>
              </a:spcAft>
              <a:defRPr sz="2400" b="0" baseline="0">
                <a:solidFill>
                  <a:srgbClr val="CC0000"/>
                </a:solidFill>
                <a:latin typeface="Arial" pitchFamily="34" charset="0"/>
                <a:cs typeface="Arial" pitchFamily="34" charset="0"/>
              </a:defRPr>
            </a:lvl1pPr>
          </a:lstStyle>
          <a:p>
            <a:r>
              <a:rPr lang="en-US" dirty="0"/>
              <a:t>Click to edit title</a:t>
            </a:r>
            <a:endParaRPr lang="en-AU" dirty="0"/>
          </a:p>
        </p:txBody>
      </p:sp>
      <p:sp>
        <p:nvSpPr>
          <p:cNvPr id="10" name="Content Placeholder 4"/>
          <p:cNvSpPr>
            <a:spLocks noGrp="1"/>
          </p:cNvSpPr>
          <p:nvPr>
            <p:ph sz="quarter" idx="10"/>
          </p:nvPr>
        </p:nvSpPr>
        <p:spPr>
          <a:xfrm>
            <a:off x="466725" y="675085"/>
            <a:ext cx="3600000" cy="2810700"/>
          </a:xfrm>
          <a:prstGeom prst="rect">
            <a:avLst/>
          </a:prstGeom>
        </p:spPr>
        <p:txBody>
          <a:bodyPr>
            <a:noAutofit/>
          </a:bodyPr>
          <a:lstStyle>
            <a:lvl1pPr>
              <a:spcAft>
                <a:spcPts val="600"/>
              </a:spcAft>
              <a:buNone/>
              <a:defRPr sz="800"/>
            </a:lvl1pPr>
          </a:lstStyle>
          <a:p>
            <a:pPr lvl="0"/>
            <a:r>
              <a:rPr lang="en-US"/>
              <a:t>Click to edit Master text styles</a:t>
            </a:r>
          </a:p>
        </p:txBody>
      </p:sp>
      <p:sp>
        <p:nvSpPr>
          <p:cNvPr id="7" name="Content Placeholder 4"/>
          <p:cNvSpPr>
            <a:spLocks noGrp="1"/>
          </p:cNvSpPr>
          <p:nvPr>
            <p:ph sz="quarter" idx="11"/>
          </p:nvPr>
        </p:nvSpPr>
        <p:spPr>
          <a:xfrm>
            <a:off x="4248000" y="675085"/>
            <a:ext cx="3600000" cy="2810700"/>
          </a:xfrm>
          <a:prstGeom prst="rect">
            <a:avLst/>
          </a:prstGeom>
        </p:spPr>
        <p:txBody>
          <a:bodyPr>
            <a:noAutofit/>
          </a:bodyPr>
          <a:lstStyle>
            <a:lvl1pPr>
              <a:spcAft>
                <a:spcPts val="600"/>
              </a:spcAft>
              <a:buNone/>
              <a:defRPr sz="800"/>
            </a:lvl1pPr>
          </a:lstStyle>
          <a:p>
            <a:pPr lvl="0"/>
            <a:r>
              <a:rPr lang="en-US"/>
              <a:t>Click to edit Master text styles</a:t>
            </a:r>
          </a:p>
        </p:txBody>
      </p:sp>
      <p:sp>
        <p:nvSpPr>
          <p:cNvPr id="13" name="Text Placeholder 10"/>
          <p:cNvSpPr>
            <a:spLocks noGrp="1"/>
          </p:cNvSpPr>
          <p:nvPr>
            <p:ph type="body" sz="quarter" idx="12" hasCustomPrompt="1"/>
          </p:nvPr>
        </p:nvSpPr>
        <p:spPr>
          <a:xfrm>
            <a:off x="6471138" y="4175089"/>
            <a:ext cx="1849213" cy="633047"/>
          </a:xfrm>
        </p:spPr>
        <p:txBody>
          <a:bodyPr>
            <a:noAutofit/>
          </a:bodyPr>
          <a:lstStyle>
            <a:lvl1pPr marL="180000" indent="-180000">
              <a:spcBef>
                <a:spcPts val="0"/>
              </a:spcBef>
              <a:spcAft>
                <a:spcPts val="0"/>
              </a:spcAft>
              <a:buClrTx/>
              <a:buFont typeface="Arial" pitchFamily="34" charset="0"/>
              <a:buChar char="*"/>
              <a:defRPr sz="1100">
                <a:solidFill>
                  <a:srgbClr val="808080"/>
                </a:solidFill>
                <a:latin typeface="Arial" pitchFamily="34" charset="0"/>
                <a:cs typeface="Arial" pitchFamily="34" charset="0"/>
              </a:defRPr>
            </a:lvl1pPr>
            <a:lvl2pPr marL="180000" indent="0">
              <a:spcBef>
                <a:spcPts val="0"/>
              </a:spcBef>
              <a:spcAft>
                <a:spcPts val="0"/>
              </a:spcAft>
              <a:buClrTx/>
              <a:buFont typeface="Arial" pitchFamily="34" charset="0"/>
              <a:buNone/>
              <a:defRPr sz="1100">
                <a:solidFill>
                  <a:srgbClr val="808080"/>
                </a:solidFill>
                <a:latin typeface="Arial" pitchFamily="34" charset="0"/>
                <a:cs typeface="Arial" pitchFamily="34" charset="0"/>
              </a:defRPr>
            </a:lvl2pPr>
            <a:lvl3pPr>
              <a:spcBef>
                <a:spcPts val="0"/>
              </a:spcBef>
              <a:spcAft>
                <a:spcPts val="0"/>
              </a:spcAft>
              <a:defRPr sz="1100">
                <a:latin typeface="Arial" pitchFamily="34" charset="0"/>
                <a:cs typeface="Arial" pitchFamily="34" charset="0"/>
              </a:defRPr>
            </a:lvl3pPr>
            <a:lvl4pPr>
              <a:spcBef>
                <a:spcPts val="0"/>
              </a:spcBef>
              <a:spcAft>
                <a:spcPts val="0"/>
              </a:spcAft>
              <a:defRPr sz="1100">
                <a:latin typeface="Arial" pitchFamily="34" charset="0"/>
                <a:cs typeface="Arial" pitchFamily="34" charset="0"/>
              </a:defRPr>
            </a:lvl4pPr>
            <a:lvl5pPr>
              <a:spcBef>
                <a:spcPts val="0"/>
              </a:spcBef>
              <a:spcAft>
                <a:spcPts val="0"/>
              </a:spcAft>
              <a:defRPr sz="1100">
                <a:latin typeface="Arial" pitchFamily="34" charset="0"/>
                <a:cs typeface="Arial" pitchFamily="34" charset="0"/>
              </a:defRPr>
            </a:lvl5pPr>
          </a:lstStyle>
          <a:p>
            <a:pPr lvl="0"/>
            <a:r>
              <a:rPr lang="en-US" dirty="0"/>
              <a:t>Click to edit text</a:t>
            </a:r>
          </a:p>
        </p:txBody>
      </p:sp>
      <p:sp>
        <p:nvSpPr>
          <p:cNvPr id="12"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4"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5" name="Picture 14"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21" name="Rectangle 20"/>
          <p:cNvSpPr>
            <a:spLocks noChangeArrowheads="1"/>
          </p:cNvSpPr>
          <p:nvPr userDrawn="1"/>
        </p:nvSpPr>
        <p:spPr bwMode="auto">
          <a:xfrm>
            <a:off x="8571600" y="288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ext no bg">
    <p:spTree>
      <p:nvGrpSpPr>
        <p:cNvPr id="1" name=""/>
        <p:cNvGrpSpPr/>
        <p:nvPr/>
      </p:nvGrpSpPr>
      <p:grpSpPr>
        <a:xfrm>
          <a:off x="0" y="0"/>
          <a:ext cx="0" cy="0"/>
          <a:chOff x="0" y="0"/>
          <a:chExt cx="0" cy="0"/>
        </a:xfrm>
      </p:grpSpPr>
      <p:sp>
        <p:nvSpPr>
          <p:cNvPr id="4" name="Rectangle 3"/>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itchFamily="34" charset="0"/>
              <a:cs typeface="Arial" pitchFamily="34" charset="0"/>
            </a:endParaRPr>
          </a:p>
        </p:txBody>
      </p:sp>
      <p:sp>
        <p:nvSpPr>
          <p:cNvPr id="8" name="Content Placeholder 4"/>
          <p:cNvSpPr>
            <a:spLocks noGrp="1"/>
          </p:cNvSpPr>
          <p:nvPr>
            <p:ph sz="quarter" idx="10"/>
          </p:nvPr>
        </p:nvSpPr>
        <p:spPr>
          <a:xfrm>
            <a:off x="0" y="1"/>
            <a:ext cx="4732774" cy="5143500"/>
          </a:xfrm>
          <a:prstGeom prst="rect">
            <a:avLst/>
          </a:prstGeom>
        </p:spPr>
        <p:txBody>
          <a:bodyPr>
            <a:noAutofit/>
          </a:bodyPr>
          <a:lstStyle>
            <a:lvl1pPr>
              <a:spcAft>
                <a:spcPts val="600"/>
              </a:spcAft>
              <a:buNone/>
              <a:defRPr sz="1100"/>
            </a:lvl1pPr>
          </a:lstStyle>
          <a:p>
            <a:pPr lvl="0"/>
            <a:r>
              <a:rPr lang="en-US"/>
              <a:t>Click to edit Master text styles</a:t>
            </a:r>
          </a:p>
        </p:txBody>
      </p:sp>
      <p:sp>
        <p:nvSpPr>
          <p:cNvPr id="12" name="Text Placeholder 11"/>
          <p:cNvSpPr>
            <a:spLocks noGrp="1"/>
          </p:cNvSpPr>
          <p:nvPr>
            <p:ph type="body" sz="quarter" idx="11"/>
          </p:nvPr>
        </p:nvSpPr>
        <p:spPr>
          <a:xfrm>
            <a:off x="5310000" y="1398600"/>
            <a:ext cx="3287900" cy="2181600"/>
          </a:xfrm>
          <a:prstGeom prst="rect">
            <a:avLst/>
          </a:prstGeom>
        </p:spPr>
        <p:txBody>
          <a:bodyPr anchor="ctr">
            <a:noAutofit/>
          </a:bodyPr>
          <a:lstStyle>
            <a:lvl1pPr marL="0" indent="0">
              <a:spcBef>
                <a:spcPts val="0"/>
              </a:spcBef>
              <a:spcAft>
                <a:spcPts val="600"/>
              </a:spcAft>
              <a:buNone/>
              <a:defRPr sz="3200" b="0" kern="0" baseline="0">
                <a:solidFill>
                  <a:srgbClr val="CC0000"/>
                </a:solidFill>
                <a:latin typeface="Arial" pitchFamily="34" charset="0"/>
                <a:cs typeface="Arial" pitchFamily="34" charset="0"/>
              </a:defRPr>
            </a:lvl1pPr>
          </a:lstStyle>
          <a:p>
            <a:pPr lvl="0"/>
            <a:r>
              <a:rPr lang="en-US"/>
              <a:t>Click to edit Master text styles</a:t>
            </a:r>
          </a:p>
        </p:txBody>
      </p:sp>
      <p:sp>
        <p:nvSpPr>
          <p:cNvPr id="9"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0"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1" name="Picture 10"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8" name="Rectangle 17"/>
          <p:cNvSpPr>
            <a:spLocks noChangeArrowheads="1"/>
          </p:cNvSpPr>
          <p:nvPr userDrawn="1"/>
        </p:nvSpPr>
        <p:spPr bwMode="auto">
          <a:xfrm>
            <a:off x="8571600" y="288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o bg">
    <p:spTree>
      <p:nvGrpSpPr>
        <p:cNvPr id="1" name=""/>
        <p:cNvGrpSpPr/>
        <p:nvPr/>
      </p:nvGrpSpPr>
      <p:grpSpPr>
        <a:xfrm>
          <a:off x="0" y="0"/>
          <a:ext cx="0" cy="0"/>
          <a:chOff x="0" y="0"/>
          <a:chExt cx="0" cy="0"/>
        </a:xfrm>
      </p:grpSpPr>
      <p:sp>
        <p:nvSpPr>
          <p:cNvPr id="6" name="Rectangle 5"/>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10"/>
          <p:cNvSpPr>
            <a:spLocks noGrp="1"/>
          </p:cNvSpPr>
          <p:nvPr>
            <p:ph type="body" sz="quarter" idx="10" hasCustomPrompt="1"/>
          </p:nvPr>
        </p:nvSpPr>
        <p:spPr>
          <a:xfrm>
            <a:off x="468000" y="1568700"/>
            <a:ext cx="7560000" cy="3091500"/>
          </a:xfrm>
        </p:spPr>
        <p:txBody>
          <a:bodyPr>
            <a:noAutofit/>
          </a:bodyPr>
          <a:lstStyle>
            <a:lvl1pPr>
              <a:spcBef>
                <a:spcPts val="0"/>
              </a:spcBef>
              <a:spcAft>
                <a:spcPts val="600"/>
              </a:spcAft>
              <a:defRPr sz="1800">
                <a:latin typeface="Arial" pitchFamily="34" charset="0"/>
                <a:cs typeface="Arial" pitchFamily="34" charset="0"/>
              </a:defRPr>
            </a:lvl1pPr>
            <a:lvl2pPr>
              <a:spcBef>
                <a:spcPts val="0"/>
              </a:spcBef>
              <a:spcAft>
                <a:spcPts val="600"/>
              </a:spcAft>
              <a:defRPr sz="1800">
                <a:latin typeface="Arial" pitchFamily="34" charset="0"/>
                <a:cs typeface="Arial" pitchFamily="34" charset="0"/>
              </a:defRPr>
            </a:lvl2pPr>
            <a:lvl3pPr>
              <a:spcBef>
                <a:spcPts val="0"/>
              </a:spcBef>
              <a:spcAft>
                <a:spcPts val="600"/>
              </a:spcAft>
              <a:defRPr sz="1800">
                <a:latin typeface="Arial" pitchFamily="34" charset="0"/>
                <a:cs typeface="Arial" pitchFamily="34" charset="0"/>
              </a:defRPr>
            </a:lvl3pPr>
            <a:lvl4pPr>
              <a:spcBef>
                <a:spcPts val="0"/>
              </a:spcBef>
              <a:spcAft>
                <a:spcPts val="600"/>
              </a:spcAft>
              <a:defRPr sz="1800">
                <a:latin typeface="Arial" pitchFamily="34" charset="0"/>
                <a:cs typeface="Arial" pitchFamily="34" charset="0"/>
              </a:defRPr>
            </a:lvl4pPr>
            <a:lvl5pPr>
              <a:spcBef>
                <a:spcPts val="0"/>
              </a:spcBef>
              <a:spcAft>
                <a:spcPts val="600"/>
              </a:spcAft>
              <a:defRPr sz="18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1"/>
          <p:cNvSpPr>
            <a:spLocks noGrp="1"/>
          </p:cNvSpPr>
          <p:nvPr>
            <p:ph type="title" hasCustomPrompt="1"/>
          </p:nvPr>
        </p:nvSpPr>
        <p:spPr>
          <a:xfrm>
            <a:off x="468000" y="675000"/>
            <a:ext cx="756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9"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0"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2" name="Picture 11"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8" name="Rectangle 17"/>
          <p:cNvSpPr>
            <a:spLocks noChangeArrowheads="1"/>
          </p:cNvSpPr>
          <p:nvPr userDrawn="1"/>
        </p:nvSpPr>
        <p:spPr bwMode="auto">
          <a:xfrm>
            <a:off x="8571600" y="288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nter Ellison">
    <p:spTree>
      <p:nvGrpSpPr>
        <p:cNvPr id="1" name=""/>
        <p:cNvGrpSpPr/>
        <p:nvPr/>
      </p:nvGrpSpPr>
      <p:grpSpPr>
        <a:xfrm>
          <a:off x="0" y="0"/>
          <a:ext cx="0" cy="0"/>
          <a:chOff x="0" y="0"/>
          <a:chExt cx="0" cy="0"/>
        </a:xfrm>
      </p:grpSpPr>
      <p:sp>
        <p:nvSpPr>
          <p:cNvPr id="5" name="Rectangle 4"/>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00" algn="ctr">
              <a:spcAft>
                <a:spcPts val="60"/>
              </a:spcAft>
            </a:pPr>
            <a:endParaRPr lang="en-AU" dirty="0">
              <a:latin typeface="Arial" pitchFamily="34" charset="0"/>
              <a:cs typeface="Arial" pitchFamily="34" charset="0"/>
            </a:endParaRPr>
          </a:p>
        </p:txBody>
      </p:sp>
      <p:pic>
        <p:nvPicPr>
          <p:cNvPr id="6" name="Picture 5" descr="ME_Logo_AW_BLACK_RGB.png"/>
          <p:cNvPicPr>
            <a:picLocks noChangeAspect="1"/>
          </p:cNvPicPr>
          <p:nvPr userDrawn="1"/>
        </p:nvPicPr>
        <p:blipFill>
          <a:blip r:embed="rId2" cstate="print"/>
          <a:srcRect l="9328" t="24333" b="25000"/>
          <a:stretch>
            <a:fillRect/>
          </a:stretch>
        </p:blipFill>
        <p:spPr>
          <a:xfrm>
            <a:off x="1182291" y="1956445"/>
            <a:ext cx="7128792" cy="1173400"/>
          </a:xfrm>
          <a:prstGeom prst="rect">
            <a:avLst/>
          </a:prstGeom>
        </p:spPr>
      </p:pic>
      <p:sp>
        <p:nvSpPr>
          <p:cNvPr id="10"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cs typeface="Arial" charset="0"/>
              </a:defRPr>
            </a:lvl1pPr>
          </a:lstStyle>
          <a:p>
            <a:fld id="{76E3ABA7-D4B3-4BA3-8AB6-534E729E8315}" type="slidenum">
              <a:rPr lang="en-AU" smtClean="0"/>
              <a:pPr/>
              <a:t>‹#›</a:t>
            </a:fld>
            <a:endParaRPr lang="en-AU" dirty="0"/>
          </a:p>
        </p:txBody>
      </p:sp>
      <p:sp>
        <p:nvSpPr>
          <p:cNvPr id="11"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defRPr>
            </a:lvl1pPr>
          </a:lstStyle>
          <a:p>
            <a:r>
              <a:rPr lang="en-AU" dirty="0"/>
              <a:t>FILE NUMBER</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sub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30000" y="666000"/>
            <a:ext cx="7416000" cy="1206000"/>
          </a:xfrm>
          <a:prstGeom prst="rect">
            <a:avLst/>
          </a:prstGeom>
        </p:spPr>
        <p:txBody>
          <a:bodyPr anchor="ctr" anchorCtr="0">
            <a:noAutofit/>
          </a:bodyPr>
          <a:lstStyle>
            <a:lvl1pPr marL="0" indent="0">
              <a:lnSpc>
                <a:spcPct val="90000"/>
              </a:lnSpc>
              <a:spcAft>
                <a:spcPts val="0"/>
              </a:spcAft>
              <a:buNone/>
              <a:defRPr sz="3500" b="0" kern="1200" cap="none"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text</a:t>
            </a:r>
          </a:p>
        </p:txBody>
      </p:sp>
      <p:sp>
        <p:nvSpPr>
          <p:cNvPr id="12" name="Text Placeholder 11"/>
          <p:cNvSpPr>
            <a:spLocks noGrp="1"/>
          </p:cNvSpPr>
          <p:nvPr>
            <p:ph type="body" sz="quarter" idx="13" hasCustomPrompt="1"/>
          </p:nvPr>
        </p:nvSpPr>
        <p:spPr>
          <a:xfrm>
            <a:off x="630000" y="1965600"/>
            <a:ext cx="4827600" cy="464400"/>
          </a:xfrm>
          <a:prstGeom prst="rect">
            <a:avLst/>
          </a:prstGeom>
        </p:spPr>
        <p:txBody>
          <a:bodyPr anchor="t" anchorCtr="0">
            <a:noAutofit/>
          </a:bodyPr>
          <a:lstStyle>
            <a:lvl1pPr marL="0" indent="0">
              <a:spcBef>
                <a:spcPts val="0"/>
              </a:spcBef>
              <a:spcAft>
                <a:spcPts val="0"/>
              </a:spcAft>
              <a:buNone/>
              <a:defRPr sz="1800" kern="1200" baseline="0">
                <a:solidFill>
                  <a:srgbClr val="000000"/>
                </a:solidFill>
                <a:latin typeface="Arial" pitchFamily="34" charset="0"/>
                <a:cs typeface="Arial" pitchFamily="34" charset="0"/>
              </a:defRPr>
            </a:lvl1pPr>
          </a:lstStyle>
          <a:p>
            <a:pPr lvl="0"/>
            <a:r>
              <a:rPr lang="en-US" dirty="0"/>
              <a:t>Click to edit text</a:t>
            </a:r>
          </a:p>
        </p:txBody>
      </p:sp>
      <p:pic>
        <p:nvPicPr>
          <p:cNvPr id="13" name="Picture 12" descr="MEShortline.emf"/>
          <p:cNvPicPr>
            <a:picLocks noChangeAspect="1"/>
          </p:cNvPicPr>
          <p:nvPr userDrawn="1"/>
        </p:nvPicPr>
        <p:blipFill>
          <a:blip r:embed="rId3" cstate="print"/>
          <a:stretch>
            <a:fillRect/>
          </a:stretch>
        </p:blipFill>
        <p:spPr>
          <a:xfrm>
            <a:off x="7063200" y="2444400"/>
            <a:ext cx="1504800" cy="194400"/>
          </a:xfrm>
          <a:prstGeom prst="rect">
            <a:avLst/>
          </a:prstGeom>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30000" y="1188000"/>
            <a:ext cx="7416000" cy="2562300"/>
          </a:xfrm>
          <a:prstGeom prst="rect">
            <a:avLst/>
          </a:prstGeom>
        </p:spPr>
        <p:txBody>
          <a:bodyPr anchor="ctr">
            <a:noAutofit/>
          </a:bodyPr>
          <a:lstStyle>
            <a:lvl1pPr marL="0" indent="0">
              <a:lnSpc>
                <a:spcPct val="90000"/>
              </a:lnSpc>
              <a:spcAft>
                <a:spcPts val="600"/>
              </a:spcAft>
              <a:buNone/>
              <a:defRPr sz="6000" b="0" baseline="0">
                <a:solidFill>
                  <a:schemeClr val="tx1"/>
                </a:solidFill>
                <a:latin typeface="Arial" pitchFamily="34" charset="0"/>
                <a:cs typeface="Arial" pitchFamily="34" charset="0"/>
              </a:defRPr>
            </a:lvl1pPr>
          </a:lstStyle>
          <a:p>
            <a:pPr lvl="0"/>
            <a:r>
              <a:rPr lang="en-US" dirty="0"/>
              <a:t>Click to edit text</a:t>
            </a:r>
          </a:p>
        </p:txBody>
      </p:sp>
      <p:sp>
        <p:nvSpPr>
          <p:cNvPr id="6"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1"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3" name="Picture 12" descr="ME_Logo_AW_BLACK_RGB.png"/>
          <p:cNvPicPr>
            <a:picLocks noChangeAspect="1"/>
          </p:cNvPicPr>
          <p:nvPr userDrawn="1"/>
        </p:nvPicPr>
        <p:blipFill>
          <a:blip r:embed="rId3" cstate="print"/>
          <a:stretch>
            <a:fillRect/>
          </a:stretch>
        </p:blipFill>
        <p:spPr>
          <a:xfrm>
            <a:off x="0" y="4827600"/>
            <a:ext cx="1087200" cy="320246"/>
          </a:xfrm>
          <a:prstGeom prst="rect">
            <a:avLst/>
          </a:prstGeom>
        </p:spPr>
      </p:pic>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sub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30000" y="1188000"/>
            <a:ext cx="7416000" cy="1709100"/>
          </a:xfrm>
          <a:prstGeom prst="rect">
            <a:avLst/>
          </a:prstGeom>
        </p:spPr>
        <p:txBody>
          <a:bodyPr anchor="b" anchorCtr="0">
            <a:noAutofit/>
          </a:bodyPr>
          <a:lstStyle>
            <a:lvl1pPr marL="0" indent="0">
              <a:lnSpc>
                <a:spcPct val="90000"/>
              </a:lnSpc>
              <a:spcAft>
                <a:spcPts val="600"/>
              </a:spcAft>
              <a:buNone/>
              <a:defRPr sz="6000" b="0" baseline="0">
                <a:solidFill>
                  <a:schemeClr val="tx1"/>
                </a:solidFill>
                <a:latin typeface="Arial" pitchFamily="34" charset="0"/>
                <a:cs typeface="Arial" pitchFamily="34" charset="0"/>
              </a:defRPr>
            </a:lvl1pPr>
          </a:lstStyle>
          <a:p>
            <a:pPr lvl="0"/>
            <a:r>
              <a:rPr lang="en-US" dirty="0"/>
              <a:t>Click to edit text</a:t>
            </a:r>
          </a:p>
        </p:txBody>
      </p:sp>
      <p:sp>
        <p:nvSpPr>
          <p:cNvPr id="6" name="Text Placeholder 4"/>
          <p:cNvSpPr>
            <a:spLocks noGrp="1"/>
          </p:cNvSpPr>
          <p:nvPr>
            <p:ph type="body" sz="quarter" idx="11" hasCustomPrompt="1"/>
          </p:nvPr>
        </p:nvSpPr>
        <p:spPr>
          <a:xfrm>
            <a:off x="630000" y="3005100"/>
            <a:ext cx="7416000" cy="748800"/>
          </a:xfrm>
          <a:prstGeom prst="rect">
            <a:avLst/>
          </a:prstGeom>
        </p:spPr>
        <p:txBody>
          <a:bodyPr anchor="t" anchorCtr="0">
            <a:noAutofit/>
          </a:bodyPr>
          <a:lstStyle>
            <a:lvl1pPr marL="0" indent="0">
              <a:spcAft>
                <a:spcPts val="600"/>
              </a:spcAft>
              <a:buNone/>
              <a:defRPr sz="2700" b="0" baseline="0">
                <a:solidFill>
                  <a:schemeClr val="tx1"/>
                </a:solidFill>
                <a:latin typeface="Arial" pitchFamily="34" charset="0"/>
                <a:cs typeface="Arial" pitchFamily="34" charset="0"/>
              </a:defRPr>
            </a:lvl1pPr>
          </a:lstStyle>
          <a:p>
            <a:pPr lvl="0"/>
            <a:r>
              <a:rPr lang="en-US" dirty="0"/>
              <a:t>Click to edit text</a:t>
            </a:r>
          </a:p>
        </p:txBody>
      </p:sp>
      <p:sp>
        <p:nvSpPr>
          <p:cNvPr id="10"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1"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2" name="Picture 11" descr="ME_Logo_AW_BLACK_RGB.png"/>
          <p:cNvPicPr>
            <a:picLocks noChangeAspect="1"/>
          </p:cNvPicPr>
          <p:nvPr userDrawn="1"/>
        </p:nvPicPr>
        <p:blipFill>
          <a:blip r:embed="rId3" cstate="print"/>
          <a:stretch>
            <a:fillRect/>
          </a:stretch>
        </p:blipFill>
        <p:spPr>
          <a:xfrm>
            <a:off x="0" y="4827600"/>
            <a:ext cx="1087200" cy="320246"/>
          </a:xfrm>
          <a:prstGeom prst="rect">
            <a:avLst/>
          </a:prstGeom>
        </p:spPr>
      </p:pic>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bg>
      <p:bgPr>
        <a:solidFill>
          <a:srgbClr val="DDDDDD"/>
        </a:solidFill>
        <a:effectLst/>
      </p:bgPr>
    </p:bg>
    <p:spTree>
      <p:nvGrpSpPr>
        <p:cNvPr id="1" name=""/>
        <p:cNvGrpSpPr/>
        <p:nvPr/>
      </p:nvGrpSpPr>
      <p:grpSpPr>
        <a:xfrm>
          <a:off x="0" y="0"/>
          <a:ext cx="0" cy="0"/>
          <a:chOff x="0" y="0"/>
          <a:chExt cx="0" cy="0"/>
        </a:xfrm>
      </p:grpSpPr>
      <p:sp>
        <p:nvSpPr>
          <p:cNvPr id="6" name="Rectangle 5"/>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68000" y="675000"/>
            <a:ext cx="720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8" name="Text Placeholder 10"/>
          <p:cNvSpPr>
            <a:spLocks noGrp="1"/>
          </p:cNvSpPr>
          <p:nvPr>
            <p:ph type="body" sz="quarter" idx="10" hasCustomPrompt="1"/>
          </p:nvPr>
        </p:nvSpPr>
        <p:spPr>
          <a:xfrm>
            <a:off x="468000" y="1440000"/>
            <a:ext cx="7200000" cy="3091500"/>
          </a:xfrm>
        </p:spPr>
        <p:txBody>
          <a:bodyPr>
            <a:noAutofit/>
          </a:bodyPr>
          <a:lstStyle>
            <a:lvl1pPr>
              <a:spcBef>
                <a:spcPts val="0"/>
              </a:spcBef>
              <a:spcAft>
                <a:spcPts val="600"/>
              </a:spcAft>
              <a:defRPr sz="1800">
                <a:latin typeface="Arial" pitchFamily="34" charset="0"/>
                <a:cs typeface="Arial" pitchFamily="34" charset="0"/>
              </a:defRPr>
            </a:lvl1pPr>
            <a:lvl2pPr>
              <a:spcBef>
                <a:spcPts val="0"/>
              </a:spcBef>
              <a:spcAft>
                <a:spcPts val="600"/>
              </a:spcAft>
              <a:defRPr sz="1800">
                <a:latin typeface="Arial" pitchFamily="34" charset="0"/>
                <a:cs typeface="Arial" pitchFamily="34" charset="0"/>
              </a:defRPr>
            </a:lvl2pPr>
            <a:lvl3pPr>
              <a:spcBef>
                <a:spcPts val="0"/>
              </a:spcBef>
              <a:spcAft>
                <a:spcPts val="600"/>
              </a:spcAft>
              <a:defRPr sz="1800">
                <a:latin typeface="Arial" pitchFamily="34" charset="0"/>
                <a:cs typeface="Arial" pitchFamily="34" charset="0"/>
              </a:defRPr>
            </a:lvl3pPr>
            <a:lvl4pPr>
              <a:spcBef>
                <a:spcPts val="0"/>
              </a:spcBef>
              <a:spcAft>
                <a:spcPts val="600"/>
              </a:spcAft>
              <a:defRPr sz="1800">
                <a:latin typeface="Arial" pitchFamily="34" charset="0"/>
                <a:cs typeface="Arial" pitchFamily="34" charset="0"/>
              </a:defRPr>
            </a:lvl4pPr>
            <a:lvl5pPr>
              <a:spcBef>
                <a:spcPts val="0"/>
              </a:spcBef>
              <a:spcAft>
                <a:spcPts val="600"/>
              </a:spcAft>
              <a:defRPr sz="18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0"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1" name="Picture 10"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7" name="Rectangle 16"/>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lumn with bullets">
    <p:bg>
      <p:bgPr>
        <a:solidFill>
          <a:srgbClr val="DDDDDD"/>
        </a:solidFill>
        <a:effectLst/>
      </p:bgPr>
    </p:bg>
    <p:spTree>
      <p:nvGrpSpPr>
        <p:cNvPr id="1" name=""/>
        <p:cNvGrpSpPr/>
        <p:nvPr/>
      </p:nvGrpSpPr>
      <p:grpSpPr>
        <a:xfrm>
          <a:off x="0" y="0"/>
          <a:ext cx="0" cy="0"/>
          <a:chOff x="0" y="0"/>
          <a:chExt cx="0" cy="0"/>
        </a:xfrm>
      </p:grpSpPr>
      <p:sp>
        <p:nvSpPr>
          <p:cNvPr id="6" name="Rectangle 5"/>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68000" y="675000"/>
            <a:ext cx="756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12" name="Text Placeholder 11"/>
          <p:cNvSpPr>
            <a:spLocks noGrp="1"/>
          </p:cNvSpPr>
          <p:nvPr>
            <p:ph type="body" sz="quarter" idx="11" hasCustomPrompt="1"/>
          </p:nvPr>
        </p:nvSpPr>
        <p:spPr>
          <a:xfrm>
            <a:off x="468000" y="1440000"/>
            <a:ext cx="7560000" cy="464456"/>
          </a:xfrm>
        </p:spPr>
        <p:txBody>
          <a:bodyPr>
            <a:noAutofit/>
          </a:bodyPr>
          <a:lstStyle>
            <a:lvl1pPr>
              <a:spcAft>
                <a:spcPts val="600"/>
              </a:spcAft>
              <a:buNone/>
              <a:defRPr sz="1800" b="1"/>
            </a:lvl1pPr>
          </a:lstStyle>
          <a:p>
            <a:pPr lvl="0"/>
            <a:r>
              <a:rPr lang="en-US" dirty="0"/>
              <a:t>Click to edit text</a:t>
            </a:r>
            <a:endParaRPr lang="en-AU" dirty="0"/>
          </a:p>
        </p:txBody>
      </p:sp>
      <p:sp>
        <p:nvSpPr>
          <p:cNvPr id="14" name="Text Placeholder 10"/>
          <p:cNvSpPr>
            <a:spLocks noGrp="1"/>
          </p:cNvSpPr>
          <p:nvPr>
            <p:ph type="body" sz="quarter" idx="10" hasCustomPrompt="1"/>
          </p:nvPr>
        </p:nvSpPr>
        <p:spPr>
          <a:xfrm>
            <a:off x="468000" y="1938094"/>
            <a:ext cx="3690000" cy="2484000"/>
          </a:xfrm>
        </p:spPr>
        <p:txBody>
          <a:bodyPr>
            <a:noAutofit/>
          </a:bodyPr>
          <a:lstStyle>
            <a:lvl1pPr marL="180000" indent="-180000">
              <a:spcBef>
                <a:spcPts val="0"/>
              </a:spcBef>
              <a:spcAft>
                <a:spcPts val="600"/>
              </a:spcAft>
              <a:buFont typeface="Wingdings" pitchFamily="2" charset="2"/>
              <a:buChar char="§"/>
              <a:defRPr sz="1700">
                <a:latin typeface="Arial" pitchFamily="34" charset="0"/>
                <a:cs typeface="Arial" pitchFamily="34" charset="0"/>
              </a:defRPr>
            </a:lvl1pPr>
            <a:lvl2pPr marL="360000" indent="-180000">
              <a:spcBef>
                <a:spcPts val="0"/>
              </a:spcBef>
              <a:spcAft>
                <a:spcPts val="600"/>
              </a:spcAft>
              <a:buFont typeface="Wingdings" pitchFamily="2" charset="2"/>
              <a:buChar char="§"/>
              <a:defRPr sz="1700">
                <a:latin typeface="Arial" pitchFamily="34" charset="0"/>
                <a:cs typeface="Arial" pitchFamily="34" charset="0"/>
              </a:defRPr>
            </a:lvl2pPr>
            <a:lvl3pPr marL="540000" indent="-180000">
              <a:spcBef>
                <a:spcPts val="0"/>
              </a:spcBef>
              <a:spcAft>
                <a:spcPts val="600"/>
              </a:spcAft>
              <a:buFont typeface="Wingdings" pitchFamily="2" charset="2"/>
              <a:buChar char="§"/>
              <a:defRPr sz="1700">
                <a:latin typeface="Arial" pitchFamily="34" charset="0"/>
                <a:cs typeface="Arial" pitchFamily="34" charset="0"/>
              </a:defRPr>
            </a:lvl3pPr>
            <a:lvl4pPr marL="720000" indent="-180000">
              <a:spcBef>
                <a:spcPts val="0"/>
              </a:spcBef>
              <a:spcAft>
                <a:spcPts val="600"/>
              </a:spcAft>
              <a:buFont typeface="Wingdings" pitchFamily="2" charset="2"/>
              <a:buChar char="§"/>
              <a:defRPr sz="1700">
                <a:latin typeface="Arial" pitchFamily="34" charset="0"/>
                <a:cs typeface="Arial" pitchFamily="34" charset="0"/>
              </a:defRPr>
            </a:lvl4pPr>
            <a:lvl5pPr marL="900000" indent="-180000">
              <a:spcBef>
                <a:spcPts val="0"/>
              </a:spcBef>
              <a:spcAft>
                <a:spcPts val="600"/>
              </a:spcAft>
              <a:buFont typeface="Wingdings" pitchFamily="2" charset="2"/>
              <a:buChar char="§"/>
              <a:defRPr sz="17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10"/>
          <p:cNvSpPr>
            <a:spLocks noGrp="1"/>
          </p:cNvSpPr>
          <p:nvPr>
            <p:ph type="body" sz="quarter" idx="12" hasCustomPrompt="1"/>
          </p:nvPr>
        </p:nvSpPr>
        <p:spPr>
          <a:xfrm>
            <a:off x="4337050" y="1938094"/>
            <a:ext cx="3690000" cy="2484000"/>
          </a:xfrm>
        </p:spPr>
        <p:txBody>
          <a:bodyPr>
            <a:noAutofit/>
          </a:bodyPr>
          <a:lstStyle>
            <a:lvl1pPr marL="180000" indent="-180000">
              <a:spcBef>
                <a:spcPts val="0"/>
              </a:spcBef>
              <a:spcAft>
                <a:spcPts val="600"/>
              </a:spcAft>
              <a:buFont typeface="Wingdings" pitchFamily="2" charset="2"/>
              <a:buChar char="§"/>
              <a:defRPr sz="1700">
                <a:latin typeface="Arial" pitchFamily="34" charset="0"/>
                <a:cs typeface="Arial" pitchFamily="34" charset="0"/>
              </a:defRPr>
            </a:lvl1pPr>
            <a:lvl2pPr marL="360000" indent="-180000">
              <a:spcBef>
                <a:spcPts val="0"/>
              </a:spcBef>
              <a:spcAft>
                <a:spcPts val="600"/>
              </a:spcAft>
              <a:buFont typeface="Wingdings" pitchFamily="2" charset="2"/>
              <a:buChar char="§"/>
              <a:defRPr sz="1700">
                <a:latin typeface="Arial" pitchFamily="34" charset="0"/>
                <a:cs typeface="Arial" pitchFamily="34" charset="0"/>
              </a:defRPr>
            </a:lvl2pPr>
            <a:lvl3pPr marL="540000" indent="-180000">
              <a:spcBef>
                <a:spcPts val="0"/>
              </a:spcBef>
              <a:spcAft>
                <a:spcPts val="600"/>
              </a:spcAft>
              <a:buFont typeface="Wingdings" pitchFamily="2" charset="2"/>
              <a:buChar char="§"/>
              <a:defRPr sz="1700">
                <a:latin typeface="Arial" pitchFamily="34" charset="0"/>
                <a:cs typeface="Arial" pitchFamily="34" charset="0"/>
              </a:defRPr>
            </a:lvl3pPr>
            <a:lvl4pPr marL="720000" indent="-180000">
              <a:spcBef>
                <a:spcPts val="0"/>
              </a:spcBef>
              <a:spcAft>
                <a:spcPts val="600"/>
              </a:spcAft>
              <a:buFont typeface="Wingdings" pitchFamily="2" charset="2"/>
              <a:buChar char="§"/>
              <a:defRPr sz="1700">
                <a:latin typeface="Arial" pitchFamily="34" charset="0"/>
                <a:cs typeface="Arial" pitchFamily="34" charset="0"/>
              </a:defRPr>
            </a:lvl4pPr>
            <a:lvl5pPr marL="900000" indent="-180000">
              <a:spcBef>
                <a:spcPts val="0"/>
              </a:spcBef>
              <a:spcAft>
                <a:spcPts val="600"/>
              </a:spcAft>
              <a:buFont typeface="Wingdings" pitchFamily="2" charset="2"/>
              <a:buChar char="§"/>
              <a:defRPr sz="17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3"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6" name="Picture 15"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22" name="Rectangle 21"/>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lumn without bullets">
    <p:bg>
      <p:bgPr>
        <a:solidFill>
          <a:srgbClr val="DDDDDD"/>
        </a:solidFill>
        <a:effectLst/>
      </p:bgPr>
    </p:bg>
    <p:spTree>
      <p:nvGrpSpPr>
        <p:cNvPr id="1" name=""/>
        <p:cNvGrpSpPr/>
        <p:nvPr/>
      </p:nvGrpSpPr>
      <p:grpSpPr>
        <a:xfrm>
          <a:off x="0" y="0"/>
          <a:ext cx="0" cy="0"/>
          <a:chOff x="0" y="0"/>
          <a:chExt cx="0" cy="0"/>
        </a:xfrm>
      </p:grpSpPr>
      <p:sp>
        <p:nvSpPr>
          <p:cNvPr id="6" name="Rectangle 5"/>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68000" y="675000"/>
            <a:ext cx="756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12" name="Text Placeholder 11"/>
          <p:cNvSpPr>
            <a:spLocks noGrp="1"/>
          </p:cNvSpPr>
          <p:nvPr>
            <p:ph type="body" sz="quarter" idx="11" hasCustomPrompt="1"/>
          </p:nvPr>
        </p:nvSpPr>
        <p:spPr>
          <a:xfrm>
            <a:off x="468000" y="1440000"/>
            <a:ext cx="7560000" cy="468000"/>
          </a:xfrm>
        </p:spPr>
        <p:txBody>
          <a:bodyPr>
            <a:noAutofit/>
          </a:bodyPr>
          <a:lstStyle>
            <a:lvl1pPr>
              <a:spcAft>
                <a:spcPts val="600"/>
              </a:spcAft>
              <a:buNone/>
              <a:defRPr sz="1800" b="1"/>
            </a:lvl1pPr>
          </a:lstStyle>
          <a:p>
            <a:pPr lvl="0"/>
            <a:r>
              <a:rPr lang="en-US" dirty="0"/>
              <a:t>Click to edit text</a:t>
            </a:r>
            <a:endParaRPr lang="en-AU" dirty="0"/>
          </a:p>
        </p:txBody>
      </p:sp>
      <p:sp>
        <p:nvSpPr>
          <p:cNvPr id="14" name="Text Placeholder 10"/>
          <p:cNvSpPr>
            <a:spLocks noGrp="1"/>
          </p:cNvSpPr>
          <p:nvPr>
            <p:ph type="body" sz="quarter" idx="10" hasCustomPrompt="1"/>
          </p:nvPr>
        </p:nvSpPr>
        <p:spPr>
          <a:xfrm>
            <a:off x="468000" y="1938094"/>
            <a:ext cx="3690000" cy="2484000"/>
          </a:xfrm>
        </p:spPr>
        <p:txBody>
          <a:bodyPr>
            <a:noAutofit/>
          </a:bodyPr>
          <a:lstStyle>
            <a:lvl1pPr marL="0" indent="0">
              <a:spcBef>
                <a:spcPts val="0"/>
              </a:spcBef>
              <a:spcAft>
                <a:spcPts val="600"/>
              </a:spcAft>
              <a:buFont typeface="Wingdings" pitchFamily="2" charset="2"/>
              <a:buNone/>
              <a:defRPr sz="1700">
                <a:latin typeface="Arial" pitchFamily="34" charset="0"/>
                <a:cs typeface="Arial" pitchFamily="34" charset="0"/>
              </a:defRPr>
            </a:lvl1pPr>
            <a:lvl2pPr marL="180000" indent="0">
              <a:spcBef>
                <a:spcPts val="0"/>
              </a:spcBef>
              <a:spcAft>
                <a:spcPts val="600"/>
              </a:spcAft>
              <a:buFont typeface="Wingdings" pitchFamily="2" charset="2"/>
              <a:buNone/>
              <a:defRPr sz="1700">
                <a:latin typeface="Arial" pitchFamily="34" charset="0"/>
                <a:cs typeface="Arial" pitchFamily="34" charset="0"/>
              </a:defRPr>
            </a:lvl2pPr>
            <a:lvl3pPr marL="360000" indent="0">
              <a:spcBef>
                <a:spcPts val="0"/>
              </a:spcBef>
              <a:spcAft>
                <a:spcPts val="600"/>
              </a:spcAft>
              <a:buFont typeface="Wingdings" pitchFamily="2" charset="2"/>
              <a:buNone/>
              <a:defRPr sz="1700">
                <a:latin typeface="Arial" pitchFamily="34" charset="0"/>
                <a:cs typeface="Arial" pitchFamily="34" charset="0"/>
              </a:defRPr>
            </a:lvl3pPr>
            <a:lvl4pPr marL="540000" indent="0">
              <a:spcBef>
                <a:spcPts val="0"/>
              </a:spcBef>
              <a:spcAft>
                <a:spcPts val="600"/>
              </a:spcAft>
              <a:buFont typeface="Wingdings" pitchFamily="2" charset="2"/>
              <a:buNone/>
              <a:defRPr sz="1700">
                <a:latin typeface="Arial" pitchFamily="34" charset="0"/>
                <a:cs typeface="Arial" pitchFamily="34" charset="0"/>
              </a:defRPr>
            </a:lvl4pPr>
            <a:lvl5pPr marL="720000" indent="0">
              <a:spcBef>
                <a:spcPts val="0"/>
              </a:spcBef>
              <a:spcAft>
                <a:spcPts val="600"/>
              </a:spcAft>
              <a:buFont typeface="Wingdings" pitchFamily="2" charset="2"/>
              <a:buNone/>
              <a:defRPr sz="17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10"/>
          <p:cNvSpPr>
            <a:spLocks noGrp="1"/>
          </p:cNvSpPr>
          <p:nvPr>
            <p:ph type="body" sz="quarter" idx="12" hasCustomPrompt="1"/>
          </p:nvPr>
        </p:nvSpPr>
        <p:spPr>
          <a:xfrm>
            <a:off x="4337050" y="1938094"/>
            <a:ext cx="3690000" cy="2484000"/>
          </a:xfrm>
        </p:spPr>
        <p:txBody>
          <a:bodyPr>
            <a:noAutofit/>
          </a:bodyPr>
          <a:lstStyle>
            <a:lvl1pPr marL="0" indent="0">
              <a:spcBef>
                <a:spcPts val="0"/>
              </a:spcBef>
              <a:spcAft>
                <a:spcPts val="600"/>
              </a:spcAft>
              <a:buFont typeface="Wingdings" pitchFamily="2" charset="2"/>
              <a:buNone/>
              <a:defRPr sz="1700">
                <a:latin typeface="Arial" pitchFamily="34" charset="0"/>
                <a:cs typeface="Arial" pitchFamily="34" charset="0"/>
              </a:defRPr>
            </a:lvl1pPr>
            <a:lvl2pPr marL="180000" indent="0">
              <a:spcBef>
                <a:spcPts val="0"/>
              </a:spcBef>
              <a:spcAft>
                <a:spcPts val="600"/>
              </a:spcAft>
              <a:buFont typeface="Wingdings" pitchFamily="2" charset="2"/>
              <a:buNone/>
              <a:defRPr sz="1700">
                <a:latin typeface="Arial" pitchFamily="34" charset="0"/>
                <a:cs typeface="Arial" pitchFamily="34" charset="0"/>
              </a:defRPr>
            </a:lvl2pPr>
            <a:lvl3pPr marL="360000" indent="0">
              <a:spcBef>
                <a:spcPts val="0"/>
              </a:spcBef>
              <a:spcAft>
                <a:spcPts val="600"/>
              </a:spcAft>
              <a:buFont typeface="Wingdings" pitchFamily="2" charset="2"/>
              <a:buNone/>
              <a:defRPr sz="1700">
                <a:latin typeface="Arial" pitchFamily="34" charset="0"/>
                <a:cs typeface="Arial" pitchFamily="34" charset="0"/>
              </a:defRPr>
            </a:lvl3pPr>
            <a:lvl4pPr marL="540000" indent="0">
              <a:spcBef>
                <a:spcPts val="0"/>
              </a:spcBef>
              <a:spcAft>
                <a:spcPts val="600"/>
              </a:spcAft>
              <a:buFont typeface="Wingdings" pitchFamily="2" charset="2"/>
              <a:buNone/>
              <a:defRPr sz="1700">
                <a:latin typeface="Arial" pitchFamily="34" charset="0"/>
                <a:cs typeface="Arial" pitchFamily="34" charset="0"/>
              </a:defRPr>
            </a:lvl4pPr>
            <a:lvl5pPr marL="720000" indent="0">
              <a:spcBef>
                <a:spcPts val="0"/>
              </a:spcBef>
              <a:spcAft>
                <a:spcPts val="600"/>
              </a:spcAft>
              <a:buFont typeface="Wingdings" pitchFamily="2" charset="2"/>
              <a:buNone/>
              <a:defRPr sz="17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3"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6" name="Picture 15"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21" name="Rectangle 20"/>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able">
    <p:bg>
      <p:bgPr>
        <a:solidFill>
          <a:srgbClr val="DDDDDD"/>
        </a:solidFill>
        <a:effectLst/>
      </p:bgPr>
    </p:bg>
    <p:spTree>
      <p:nvGrpSpPr>
        <p:cNvPr id="1" name=""/>
        <p:cNvGrpSpPr/>
        <p:nvPr/>
      </p:nvGrpSpPr>
      <p:grpSpPr>
        <a:xfrm>
          <a:off x="0" y="0"/>
          <a:ext cx="0" cy="0"/>
          <a:chOff x="0" y="0"/>
          <a:chExt cx="0" cy="0"/>
        </a:xfrm>
      </p:grpSpPr>
      <p:sp>
        <p:nvSpPr>
          <p:cNvPr id="6" name="Rectangle 5"/>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68000" y="675000"/>
            <a:ext cx="7560000" cy="737100"/>
          </a:xfrm>
          <a:prstGeom prst="rect">
            <a:avLst/>
          </a:prstGeom>
        </p:spPr>
        <p:txBody>
          <a:bodyPr anchor="t"/>
          <a:lstStyle>
            <a:lvl1pPr marL="0">
              <a:spcAft>
                <a:spcPts val="600"/>
              </a:spcAft>
              <a:defRPr sz="2400" kern="1200" baseline="0"/>
            </a:lvl1pPr>
          </a:lstStyle>
          <a:p>
            <a:r>
              <a:rPr lang="en-US" dirty="0"/>
              <a:t>Click to edit title</a:t>
            </a:r>
            <a:endParaRPr lang="en-AU" dirty="0"/>
          </a:p>
        </p:txBody>
      </p:sp>
      <p:sp>
        <p:nvSpPr>
          <p:cNvPr id="12" name="Text Placeholder 11"/>
          <p:cNvSpPr>
            <a:spLocks noGrp="1"/>
          </p:cNvSpPr>
          <p:nvPr>
            <p:ph type="body" sz="quarter" idx="11" hasCustomPrompt="1"/>
          </p:nvPr>
        </p:nvSpPr>
        <p:spPr>
          <a:xfrm>
            <a:off x="468000" y="1440000"/>
            <a:ext cx="7560000" cy="468000"/>
          </a:xfrm>
        </p:spPr>
        <p:txBody>
          <a:bodyPr>
            <a:noAutofit/>
          </a:bodyPr>
          <a:lstStyle>
            <a:lvl1pPr>
              <a:spcAft>
                <a:spcPts val="600"/>
              </a:spcAft>
              <a:buNone/>
              <a:defRPr sz="1800" b="1"/>
            </a:lvl1pPr>
          </a:lstStyle>
          <a:p>
            <a:pPr lvl="0"/>
            <a:r>
              <a:rPr lang="en-US" dirty="0"/>
              <a:t>Click to edit text</a:t>
            </a:r>
            <a:endParaRPr lang="en-AU" dirty="0"/>
          </a:p>
        </p:txBody>
      </p:sp>
      <p:sp>
        <p:nvSpPr>
          <p:cNvPr id="21" name="Table Placeholder 20"/>
          <p:cNvSpPr>
            <a:spLocks noGrp="1"/>
          </p:cNvSpPr>
          <p:nvPr>
            <p:ph type="tbl" sz="quarter" idx="12"/>
          </p:nvPr>
        </p:nvSpPr>
        <p:spPr>
          <a:xfrm>
            <a:off x="540000" y="2012400"/>
            <a:ext cx="7420946" cy="2541600"/>
          </a:xfrm>
        </p:spPr>
        <p:txBody>
          <a:bodyPr>
            <a:noAutofit/>
          </a:bodyPr>
          <a:lstStyle>
            <a:lvl1pPr>
              <a:spcAft>
                <a:spcPts val="600"/>
              </a:spcAft>
              <a:buNone/>
              <a:defRPr sz="700"/>
            </a:lvl1pPr>
          </a:lstStyle>
          <a:p>
            <a:r>
              <a:rPr lang="en-US"/>
              <a:t>Click icon to add table</a:t>
            </a:r>
            <a:endParaRPr lang="en-AU" dirty="0"/>
          </a:p>
        </p:txBody>
      </p:sp>
      <p:sp>
        <p:nvSpPr>
          <p:cNvPr id="10"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11"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13" name="Picture 12"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8" name="Rectangle 17"/>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DDDDD"/>
        </a:solidFill>
        <a:effectLst/>
      </p:bgPr>
    </p:bg>
    <p:spTree>
      <p:nvGrpSpPr>
        <p:cNvPr id="1" name=""/>
        <p:cNvGrpSpPr/>
        <p:nvPr/>
      </p:nvGrpSpPr>
      <p:grpSpPr>
        <a:xfrm>
          <a:off x="0" y="0"/>
          <a:ext cx="0" cy="0"/>
          <a:chOff x="0" y="0"/>
          <a:chExt cx="0" cy="0"/>
        </a:xfrm>
      </p:grpSpPr>
      <p:sp>
        <p:nvSpPr>
          <p:cNvPr id="4" name="Rectangle 3"/>
          <p:cNvSpPr/>
          <p:nvPr userDrawn="1"/>
        </p:nvSpPr>
        <p:spPr>
          <a:xfrm>
            <a:off x="0" y="448200"/>
            <a:ext cx="8593200" cy="42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8"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pic>
        <p:nvPicPr>
          <p:cNvPr id="9" name="Picture 8" descr="ME_Logo_AW_BLACK_RGB.png"/>
          <p:cNvPicPr>
            <a:picLocks noChangeAspect="1"/>
          </p:cNvPicPr>
          <p:nvPr userDrawn="1"/>
        </p:nvPicPr>
        <p:blipFill>
          <a:blip r:embed="rId2" cstate="print"/>
          <a:stretch>
            <a:fillRect/>
          </a:stretch>
        </p:blipFill>
        <p:spPr>
          <a:xfrm>
            <a:off x="0" y="4827600"/>
            <a:ext cx="1087200" cy="320246"/>
          </a:xfrm>
          <a:prstGeom prst="rect">
            <a:avLst/>
          </a:prstGeom>
        </p:spPr>
      </p:pic>
      <p:sp>
        <p:nvSpPr>
          <p:cNvPr id="14" name="Rectangle 13"/>
          <p:cNvSpPr>
            <a:spLocks noChangeArrowheads="1"/>
          </p:cNvSpPr>
          <p:nvPr userDrawn="1"/>
        </p:nvSpPr>
        <p:spPr bwMode="auto">
          <a:xfrm>
            <a:off x="8305200" y="450000"/>
            <a:ext cx="288000" cy="288000"/>
          </a:xfrm>
          <a:prstGeom prst="rect">
            <a:avLst/>
          </a:prstGeom>
          <a:solidFill>
            <a:srgbClr val="CC0000"/>
          </a:solidFill>
          <a:ln w="12700" algn="ctr">
            <a:noFill/>
            <a:round/>
            <a:headEnd/>
            <a:tailEnd/>
          </a:ln>
        </p:spPr>
        <p:txBody>
          <a:bodyPr anchor="ctr"/>
          <a:lstStyle/>
          <a:p>
            <a:pPr algn="ctr" eaLnBrk="0" hangingPunct="0"/>
            <a:endParaRPr lang="en-US" baseline="-2500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30000" y="676800"/>
            <a:ext cx="7434000" cy="761400"/>
          </a:xfrm>
          <a:prstGeom prst="rect">
            <a:avLst/>
          </a:prstGeom>
        </p:spPr>
        <p:txBody>
          <a:bodyPr vert="horz" lIns="0" tIns="0" rIns="0" bIns="0" rtlCol="0" anchor="ctr">
            <a:noAutofit/>
          </a:bodyPr>
          <a:lstStyle/>
          <a:p>
            <a:r>
              <a:rPr lang="en-US" dirty="0"/>
              <a:t>Click to edit title</a:t>
            </a:r>
            <a:endParaRPr lang="en-AU" dirty="0"/>
          </a:p>
        </p:txBody>
      </p:sp>
      <p:sp>
        <p:nvSpPr>
          <p:cNvPr id="9" name="Text Placeholder 8"/>
          <p:cNvSpPr>
            <a:spLocks noGrp="1"/>
          </p:cNvSpPr>
          <p:nvPr>
            <p:ph type="body" idx="1"/>
          </p:nvPr>
        </p:nvSpPr>
        <p:spPr>
          <a:xfrm>
            <a:off x="630000" y="1440000"/>
            <a:ext cx="6717600" cy="31077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Rectangle 46"/>
          <p:cNvSpPr>
            <a:spLocks noGrp="1" noChangeArrowheads="1"/>
          </p:cNvSpPr>
          <p:nvPr>
            <p:ph type="sldNum" sz="quarter" idx="4"/>
          </p:nvPr>
        </p:nvSpPr>
        <p:spPr bwMode="auto">
          <a:xfrm>
            <a:off x="8590726" y="4876705"/>
            <a:ext cx="485775" cy="12311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ctr">
              <a:defRPr sz="800">
                <a:latin typeface="Arial" pitchFamily="34" charset="0"/>
                <a:cs typeface="Arial" pitchFamily="34" charset="0"/>
              </a:defRPr>
            </a:lvl1pPr>
          </a:lstStyle>
          <a:p>
            <a:fld id="{76E3ABA7-D4B3-4BA3-8AB6-534E729E8315}" type="slidenum">
              <a:rPr lang="en-AU" smtClean="0"/>
              <a:pPr/>
              <a:t>‹#›</a:t>
            </a:fld>
            <a:endParaRPr lang="en-AU" dirty="0"/>
          </a:p>
        </p:txBody>
      </p:sp>
      <p:sp>
        <p:nvSpPr>
          <p:cNvPr id="7" name="Footer Placeholder 4"/>
          <p:cNvSpPr>
            <a:spLocks noGrp="1"/>
          </p:cNvSpPr>
          <p:nvPr>
            <p:ph type="ftr" sz="quarter" idx="3"/>
          </p:nvPr>
        </p:nvSpPr>
        <p:spPr>
          <a:xfrm>
            <a:off x="6977900" y="4883944"/>
            <a:ext cx="1620000" cy="114300"/>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r>
              <a:rPr lang="en-AU"/>
              <a:t>FILE NUMBER</a:t>
            </a:r>
            <a:endParaRPr lang="en-AU" dirty="0"/>
          </a:p>
        </p:txBody>
      </p:sp>
    </p:spTree>
  </p:cSld>
  <p:clrMap bg1="lt1" tx1="dk1" bg2="lt2" tx2="dk2" accent1="accent1" accent2="accent2" accent3="accent3" accent4="accent4" accent5="accent5" accent6="accent6" hlink="hlink" folHlink="folHlink"/>
  <p:sldLayoutIdLst>
    <p:sldLayoutId id="2147484325" r:id="rId1"/>
    <p:sldLayoutId id="2147484354" r:id="rId2"/>
    <p:sldLayoutId id="2147484315" r:id="rId3"/>
    <p:sldLayoutId id="2147484346" r:id="rId4"/>
    <p:sldLayoutId id="2147484319" r:id="rId5"/>
    <p:sldLayoutId id="2147484347" r:id="rId6"/>
    <p:sldLayoutId id="2147484353" r:id="rId7"/>
    <p:sldLayoutId id="2147484348" r:id="rId8"/>
    <p:sldLayoutId id="2147484316" r:id="rId9"/>
    <p:sldLayoutId id="2147484317" r:id="rId10"/>
    <p:sldLayoutId id="2147484349" r:id="rId11"/>
    <p:sldLayoutId id="2147484318" r:id="rId12"/>
    <p:sldLayoutId id="2147484342" r:id="rId13"/>
    <p:sldLayoutId id="2147484350" r:id="rId14"/>
    <p:sldLayoutId id="2147484351" r:id="rId15"/>
    <p:sldLayoutId id="2147484341" r:id="rId16"/>
    <p:sldLayoutId id="2147484352" r:id="rId17"/>
  </p:sldLayoutIdLst>
  <p:transition>
    <p:wipe dir="r"/>
  </p:transition>
  <p:hf sldNum="0" hdr="0" dt="0"/>
  <p:txStyles>
    <p:titleStyle>
      <a:lvl1pPr algn="l" defTabSz="914400" rtl="0" eaLnBrk="1" latinLnBrk="0" hangingPunct="1">
        <a:spcBef>
          <a:spcPct val="0"/>
        </a:spcBef>
        <a:buNone/>
        <a:defRPr sz="6000" b="0" kern="1200" baseline="0">
          <a:solidFill>
            <a:srgbClr val="CC0000"/>
          </a:solidFill>
          <a:latin typeface="Arial" pitchFamily="34" charset="0"/>
          <a:ea typeface="+mj-ea"/>
          <a:cs typeface="Arial" pitchFamily="34" charset="0"/>
        </a:defRPr>
      </a:lvl1pPr>
    </p:titleStyle>
    <p:bodyStyle>
      <a:lvl1pPr marL="250825" indent="-250825" algn="l" defTabSz="914400" rtl="0" eaLnBrk="1" latinLnBrk="0" hangingPunct="1">
        <a:spcBef>
          <a:spcPts val="0"/>
        </a:spcBef>
        <a:spcAft>
          <a:spcPts val="600"/>
        </a:spcAft>
        <a:buClr>
          <a:srgbClr val="CC0000"/>
        </a:buClr>
        <a:buFont typeface="Wingdings" pitchFamily="2" charset="2"/>
        <a:buChar char="§"/>
        <a:defRPr sz="1800" kern="1200" baseline="0">
          <a:solidFill>
            <a:schemeClr val="tx1"/>
          </a:solidFill>
          <a:latin typeface="Arial" pitchFamily="34" charset="0"/>
          <a:ea typeface="+mn-ea"/>
          <a:cs typeface="Arial" pitchFamily="34" charset="0"/>
        </a:defRPr>
      </a:lvl1pPr>
      <a:lvl2pPr marL="504000" indent="-252000" algn="l" defTabSz="914400" rtl="0" eaLnBrk="1" latinLnBrk="0" hangingPunct="1">
        <a:spcBef>
          <a:spcPts val="0"/>
        </a:spcBef>
        <a:spcAft>
          <a:spcPts val="600"/>
        </a:spcAft>
        <a:buClr>
          <a:srgbClr val="808080"/>
        </a:buClr>
        <a:buFont typeface="Wingdings" pitchFamily="2" charset="2"/>
        <a:buChar char="§"/>
        <a:defRPr sz="1800" kern="1200" baseline="0">
          <a:solidFill>
            <a:schemeClr val="tx1"/>
          </a:solidFill>
          <a:latin typeface="Arial" pitchFamily="34" charset="0"/>
          <a:ea typeface="+mn-ea"/>
          <a:cs typeface="Arial" pitchFamily="34" charset="0"/>
        </a:defRPr>
      </a:lvl2pPr>
      <a:lvl3pPr marL="756000" indent="-252000" algn="l" defTabSz="914400" rtl="0" eaLnBrk="1" latinLnBrk="0" hangingPunct="1">
        <a:spcBef>
          <a:spcPts val="0"/>
        </a:spcBef>
        <a:spcAft>
          <a:spcPts val="600"/>
        </a:spcAft>
        <a:buClr>
          <a:srgbClr val="C0C0C0"/>
        </a:buClr>
        <a:buFont typeface="Wingdings" pitchFamily="2" charset="2"/>
        <a:buChar char="§"/>
        <a:defRPr sz="1800" kern="1200" baseline="0">
          <a:solidFill>
            <a:schemeClr val="tx1"/>
          </a:solidFill>
          <a:latin typeface="Arial" pitchFamily="34" charset="0"/>
          <a:ea typeface="+mn-ea"/>
          <a:cs typeface="Arial" pitchFamily="34" charset="0"/>
        </a:defRPr>
      </a:lvl3pPr>
      <a:lvl4pPr marL="1008000" indent="-252000" algn="l" defTabSz="914400" rtl="0" eaLnBrk="1" latinLnBrk="0" hangingPunct="1">
        <a:spcBef>
          <a:spcPts val="0"/>
        </a:spcBef>
        <a:spcAft>
          <a:spcPts val="600"/>
        </a:spcAft>
        <a:buClr>
          <a:srgbClr val="CC0000"/>
        </a:buClr>
        <a:buFont typeface="Wingdings" pitchFamily="2" charset="2"/>
        <a:buChar char="§"/>
        <a:defRPr sz="1800" kern="1200" baseline="0">
          <a:solidFill>
            <a:schemeClr val="tx1"/>
          </a:solidFill>
          <a:latin typeface="Arial" pitchFamily="34" charset="0"/>
          <a:ea typeface="+mn-ea"/>
          <a:cs typeface="Arial" pitchFamily="34" charset="0"/>
        </a:defRPr>
      </a:lvl4pPr>
      <a:lvl5pPr marL="1260000" indent="-252000" algn="l" defTabSz="914400" rtl="0" eaLnBrk="1" latinLnBrk="0" hangingPunct="1">
        <a:spcBef>
          <a:spcPts val="0"/>
        </a:spcBef>
        <a:spcAft>
          <a:spcPts val="600"/>
        </a:spcAft>
        <a:buClr>
          <a:srgbClr val="808080"/>
        </a:buClr>
        <a:buFont typeface="Wingdings" pitchFamily="2" charset="2"/>
        <a:buChar char="§"/>
        <a:defRPr sz="18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Autofit/>
          </a:bodyPr>
          <a:lstStyle/>
          <a:p>
            <a:pPr>
              <a:spcAft>
                <a:spcPts val="0"/>
              </a:spcAft>
            </a:pPr>
            <a:r>
              <a:rPr lang="en-AU" dirty="0"/>
              <a:t>A matter of trust: when to pay</a:t>
            </a:r>
          </a:p>
        </p:txBody>
      </p:sp>
      <p:sp>
        <p:nvSpPr>
          <p:cNvPr id="6" name="Text Placeholder 5"/>
          <p:cNvSpPr>
            <a:spLocks noGrp="1"/>
          </p:cNvSpPr>
          <p:nvPr>
            <p:ph type="body" sz="quarter" idx="13"/>
          </p:nvPr>
        </p:nvSpPr>
        <p:spPr/>
        <p:txBody>
          <a:bodyPr>
            <a:noAutofit/>
          </a:bodyPr>
          <a:lstStyle/>
          <a:p>
            <a:pPr eaLnBrk="0" hangingPunct="0"/>
            <a:r>
              <a:rPr lang="en-AU" b="1" dirty="0"/>
              <a:t>Cameron Oxley</a:t>
            </a:r>
          </a:p>
          <a:p>
            <a:pPr eaLnBrk="0" hangingPunct="0"/>
            <a:r>
              <a:rPr lang="en-AU" dirty="0"/>
              <a:t>Partner</a:t>
            </a:r>
          </a:p>
        </p:txBody>
      </p:sp>
      <p:cxnSp>
        <p:nvCxnSpPr>
          <p:cNvPr id="8" name="Straight Connector 7"/>
          <p:cNvCxnSpPr/>
          <p:nvPr/>
        </p:nvCxnSpPr>
        <p:spPr>
          <a:xfrm>
            <a:off x="648000" y="1864800"/>
            <a:ext cx="1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8000" y="2376000"/>
            <a:ext cx="1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49008" y="2799756"/>
            <a:ext cx="8452965" cy="202692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Be aware of other form of cyber attacks</a:t>
            </a:r>
          </a:p>
        </p:txBody>
      </p:sp>
      <p:sp>
        <p:nvSpPr>
          <p:cNvPr id="9" name="Text Placeholder 8"/>
          <p:cNvSpPr>
            <a:spLocks noGrp="1"/>
          </p:cNvSpPr>
          <p:nvPr>
            <p:ph type="body" sz="quarter" idx="10"/>
          </p:nvPr>
        </p:nvSpPr>
        <p:spPr>
          <a:xfrm>
            <a:off x="468000" y="1223616"/>
            <a:ext cx="7200000" cy="3091500"/>
          </a:xfrm>
        </p:spPr>
        <p:txBody>
          <a:bodyPr/>
          <a:lstStyle/>
          <a:p>
            <a:r>
              <a:rPr lang="en-AU" dirty="0"/>
              <a:t>Malware attacks.</a:t>
            </a:r>
          </a:p>
          <a:p>
            <a:pPr lvl="1"/>
            <a:r>
              <a:rPr lang="en-AU" dirty="0"/>
              <a:t>Client’s confidential information can be as valuable to fraudsters as money.</a:t>
            </a:r>
          </a:p>
          <a:p>
            <a:r>
              <a:rPr lang="en-AU" dirty="0"/>
              <a:t>Ransom demands.</a:t>
            </a:r>
          </a:p>
        </p:txBody>
      </p:sp>
      <p:sp>
        <p:nvSpPr>
          <p:cNvPr id="5" name="Footer Placeholder 4"/>
          <p:cNvSpPr>
            <a:spLocks noGrp="1"/>
          </p:cNvSpPr>
          <p:nvPr>
            <p:ph type="ftr" sz="quarter" idx="3"/>
          </p:nvPr>
        </p:nvSpPr>
        <p:spPr/>
        <p:txBody>
          <a:bodyPr/>
          <a:lstStyle/>
          <a:p>
            <a:endParaRPr lang="en-AU" dirty="0"/>
          </a:p>
        </p:txBody>
      </p:sp>
    </p:spTree>
    <p:extLst>
      <p:ext uri="{BB962C8B-B14F-4D97-AF65-F5344CB8AC3E}">
        <p14:creationId xmlns:p14="http://schemas.microsoft.com/office/powerpoint/2010/main" val="40012951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Cyber security – no firm is safe</a:t>
            </a:r>
          </a:p>
        </p:txBody>
      </p:sp>
      <p:sp>
        <p:nvSpPr>
          <p:cNvPr id="9" name="Text Placeholder 8"/>
          <p:cNvSpPr>
            <a:spLocks noGrp="1"/>
          </p:cNvSpPr>
          <p:nvPr>
            <p:ph type="body" sz="quarter" idx="10"/>
          </p:nvPr>
        </p:nvSpPr>
        <p:spPr/>
        <p:txBody>
          <a:bodyPr/>
          <a:lstStyle/>
          <a:p>
            <a:r>
              <a:rPr lang="en-AU" dirty="0"/>
              <a:t>Common fraud scenarios.</a:t>
            </a:r>
          </a:p>
          <a:p>
            <a:pPr lvl="1"/>
            <a:r>
              <a:rPr lang="en-AU" dirty="0"/>
              <a:t>Client’s email hacked.</a:t>
            </a:r>
          </a:p>
          <a:p>
            <a:pPr lvl="1"/>
            <a:r>
              <a:rPr lang="en-AU" dirty="0"/>
              <a:t>Firm’s email hacked.</a:t>
            </a:r>
          </a:p>
          <a:p>
            <a:r>
              <a:rPr lang="en-AU" dirty="0"/>
              <a:t>What can you do to avoid becoming a victim?</a:t>
            </a:r>
          </a:p>
          <a:p>
            <a:r>
              <a:rPr lang="en-AU" dirty="0"/>
              <a:t>What should you do if you have been hacked?</a:t>
            </a:r>
          </a:p>
          <a:p>
            <a:pPr marL="0" indent="0">
              <a:buNone/>
            </a:pPr>
            <a:endParaRPr lang="en-AU" b="1" dirty="0"/>
          </a:p>
        </p:txBody>
      </p:sp>
      <p:sp>
        <p:nvSpPr>
          <p:cNvPr id="5" name="Footer Placeholder 4"/>
          <p:cNvSpPr>
            <a:spLocks noGrp="1"/>
          </p:cNvSpPr>
          <p:nvPr>
            <p:ph type="ftr" sz="quarter" idx="3"/>
          </p:nvPr>
        </p:nvSpPr>
        <p:spPr/>
        <p:txBody>
          <a:bodyPr/>
          <a:lstStyle/>
          <a:p>
            <a:r>
              <a:rPr lang="en-AU" dirty="0"/>
              <a:t>FILE NUMBER</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Don’t fall for fakes</a:t>
            </a:r>
          </a:p>
        </p:txBody>
      </p:sp>
      <p:sp>
        <p:nvSpPr>
          <p:cNvPr id="9" name="Text Placeholder 8"/>
          <p:cNvSpPr>
            <a:spLocks noGrp="1"/>
          </p:cNvSpPr>
          <p:nvPr>
            <p:ph type="body" sz="quarter" idx="10"/>
          </p:nvPr>
        </p:nvSpPr>
        <p:spPr/>
        <p:txBody>
          <a:bodyPr/>
          <a:lstStyle/>
          <a:p>
            <a:r>
              <a:rPr lang="en-AU" dirty="0"/>
              <a:t>Real email:	‘Jane Smith’  &lt;jane_smith_123@hotmail.com&gt;</a:t>
            </a:r>
          </a:p>
          <a:p>
            <a:endParaRPr lang="en-AU" dirty="0"/>
          </a:p>
          <a:p>
            <a:r>
              <a:rPr lang="en-AU" dirty="0"/>
              <a:t>Fake email:	‘Jane Smith’’  &lt;jane.smith_123@hotmail.com&gt;</a:t>
            </a:r>
          </a:p>
          <a:p>
            <a:endParaRPr lang="en-AU" dirty="0"/>
          </a:p>
          <a:p>
            <a:r>
              <a:rPr lang="en-AU" dirty="0" err="1"/>
              <a:t>Icloud</a:t>
            </a:r>
            <a:r>
              <a:rPr lang="en-AU" dirty="0"/>
              <a:t> email:	‘Jane Smith’  &lt;jane.smith8@icloud.com&gt;</a:t>
            </a:r>
          </a:p>
          <a:p>
            <a:endParaRPr lang="en-AU" dirty="0"/>
          </a:p>
          <a:p>
            <a:pPr marL="0" indent="0">
              <a:buNone/>
            </a:pPr>
            <a:endParaRPr lang="en-AU" b="1" dirty="0"/>
          </a:p>
        </p:txBody>
      </p:sp>
      <p:sp>
        <p:nvSpPr>
          <p:cNvPr id="5" name="Footer Placeholder 4"/>
          <p:cNvSpPr>
            <a:spLocks noGrp="1"/>
          </p:cNvSpPr>
          <p:nvPr>
            <p:ph type="ftr" sz="quarter" idx="3"/>
          </p:nvPr>
        </p:nvSpPr>
        <p:spPr/>
        <p:txBody>
          <a:bodyPr/>
          <a:lstStyle/>
          <a:p>
            <a:r>
              <a:rPr lang="en-AU" dirty="0"/>
              <a:t>FILE NUMBER</a:t>
            </a:r>
          </a:p>
        </p:txBody>
      </p:sp>
    </p:spTree>
    <p:extLst>
      <p:ext uri="{BB962C8B-B14F-4D97-AF65-F5344CB8AC3E}">
        <p14:creationId xmlns:p14="http://schemas.microsoft.com/office/powerpoint/2010/main" val="313216943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Red flags</a:t>
            </a:r>
          </a:p>
        </p:txBody>
      </p:sp>
      <p:sp>
        <p:nvSpPr>
          <p:cNvPr id="9" name="Text Placeholder 8"/>
          <p:cNvSpPr>
            <a:spLocks noGrp="1"/>
          </p:cNvSpPr>
          <p:nvPr>
            <p:ph type="body" sz="quarter" idx="10"/>
          </p:nvPr>
        </p:nvSpPr>
        <p:spPr>
          <a:xfrm>
            <a:off x="468000" y="1223616"/>
            <a:ext cx="7200000" cy="3091500"/>
          </a:xfrm>
        </p:spPr>
        <p:txBody>
          <a:bodyPr/>
          <a:lstStyle/>
          <a:p>
            <a:r>
              <a:rPr lang="en-AU" sz="1600" dirty="0"/>
              <a:t>American phrasing.</a:t>
            </a:r>
          </a:p>
          <a:p>
            <a:r>
              <a:rPr lang="en-AU" sz="1600" dirty="0"/>
              <a:t>Different font and salutations than those used previously.</a:t>
            </a:r>
          </a:p>
          <a:p>
            <a:r>
              <a:rPr lang="en-AU" sz="1600" dirty="0"/>
              <a:t>Spelling and grammatical errors (especially if English is client’s first language).</a:t>
            </a:r>
          </a:p>
          <a:p>
            <a:r>
              <a:rPr lang="en-AU" sz="1600" dirty="0"/>
              <a:t>Free email accounts.</a:t>
            </a:r>
          </a:p>
          <a:p>
            <a:r>
              <a:rPr lang="en-AU" sz="1600" dirty="0"/>
              <a:t>Unexpected changes to payment details without explanation.</a:t>
            </a:r>
          </a:p>
          <a:p>
            <a:r>
              <a:rPr lang="en-AU" sz="1600" dirty="0"/>
              <a:t>Statements that client is difficult to contact and prefers email communications.</a:t>
            </a:r>
          </a:p>
          <a:p>
            <a:r>
              <a:rPr lang="en-AU" sz="1600" dirty="0"/>
              <a:t>Unexplained urgency and willingness to accept shortcuts by the client.</a:t>
            </a:r>
          </a:p>
          <a:p>
            <a:r>
              <a:rPr lang="en-AU" sz="1600" dirty="0"/>
              <a:t>Requests for payment to a third party or offshore account.</a:t>
            </a:r>
          </a:p>
          <a:p>
            <a:pPr marL="0" indent="0">
              <a:buNone/>
            </a:pPr>
            <a:r>
              <a:rPr lang="en-AU" sz="1600" b="1" dirty="0"/>
              <a:t>If something doesn’t look right, question it.</a:t>
            </a:r>
          </a:p>
          <a:p>
            <a:pPr marL="0" indent="0">
              <a:buNone/>
            </a:pPr>
            <a:endParaRPr lang="en-AU" b="1" dirty="0"/>
          </a:p>
        </p:txBody>
      </p:sp>
      <p:sp>
        <p:nvSpPr>
          <p:cNvPr id="5" name="Footer Placeholder 4"/>
          <p:cNvSpPr>
            <a:spLocks noGrp="1"/>
          </p:cNvSpPr>
          <p:nvPr>
            <p:ph type="ftr" sz="quarter" idx="3"/>
          </p:nvPr>
        </p:nvSpPr>
        <p:spPr/>
        <p:txBody>
          <a:bodyPr/>
          <a:lstStyle/>
          <a:p>
            <a:r>
              <a:rPr lang="en-AU" dirty="0"/>
              <a:t>FILE NUMBER</a:t>
            </a:r>
          </a:p>
        </p:txBody>
      </p:sp>
    </p:spTree>
    <p:extLst>
      <p:ext uri="{BB962C8B-B14F-4D97-AF65-F5344CB8AC3E}">
        <p14:creationId xmlns:p14="http://schemas.microsoft.com/office/powerpoint/2010/main" val="406785516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Example suspect email #1</a:t>
            </a:r>
          </a:p>
        </p:txBody>
      </p:sp>
      <p:sp>
        <p:nvSpPr>
          <p:cNvPr id="9" name="Text Placeholder 8"/>
          <p:cNvSpPr>
            <a:spLocks noGrp="1"/>
          </p:cNvSpPr>
          <p:nvPr>
            <p:ph type="body" sz="quarter" idx="10"/>
          </p:nvPr>
        </p:nvSpPr>
        <p:spPr/>
        <p:txBody>
          <a:bodyPr/>
          <a:lstStyle/>
          <a:p>
            <a:pPr marL="0" indent="0">
              <a:buNone/>
            </a:pPr>
            <a:r>
              <a:rPr lang="en-AU" dirty="0"/>
              <a:t>Bob</a:t>
            </a:r>
          </a:p>
          <a:p>
            <a:pPr marL="0" indent="0">
              <a:buNone/>
            </a:pPr>
            <a:endParaRPr lang="en-AU" dirty="0"/>
          </a:p>
          <a:p>
            <a:pPr marL="0" indent="0">
              <a:buNone/>
            </a:pPr>
            <a:r>
              <a:rPr lang="en-AU" dirty="0"/>
              <a:t>Thank you !! </a:t>
            </a:r>
            <a:r>
              <a:rPr lang="en-AU" dirty="0" err="1"/>
              <a:t>i</a:t>
            </a:r>
            <a:r>
              <a:rPr lang="en-AU" dirty="0"/>
              <a:t> might have to split the proceeds into two accounts but </a:t>
            </a:r>
            <a:r>
              <a:rPr lang="en-AU" dirty="0" err="1"/>
              <a:t>i</a:t>
            </a:r>
            <a:r>
              <a:rPr lang="en-AU" dirty="0"/>
              <a:t> will furnish you with the other banking details as soon </a:t>
            </a:r>
            <a:r>
              <a:rPr lang="en-AU" dirty="0" err="1"/>
              <a:t>i</a:t>
            </a:r>
            <a:r>
              <a:rPr lang="en-AU" dirty="0"/>
              <a:t> read back from you regarding the total figures.</a:t>
            </a:r>
          </a:p>
          <a:p>
            <a:pPr marL="0" indent="0">
              <a:buNone/>
            </a:pPr>
            <a:endParaRPr lang="en-AU" dirty="0"/>
          </a:p>
          <a:p>
            <a:pPr marL="0" indent="0">
              <a:buNone/>
            </a:pPr>
            <a:r>
              <a:rPr lang="en-AU" dirty="0"/>
              <a:t>Thank you</a:t>
            </a:r>
          </a:p>
          <a:p>
            <a:pPr marL="0" indent="0">
              <a:buNone/>
            </a:pPr>
            <a:endParaRPr lang="en-AU" dirty="0"/>
          </a:p>
          <a:p>
            <a:pPr marL="0" indent="0">
              <a:buNone/>
            </a:pPr>
            <a:r>
              <a:rPr lang="en-AU" dirty="0"/>
              <a:t>Jane</a:t>
            </a:r>
          </a:p>
          <a:p>
            <a:pPr marL="0" indent="0">
              <a:buNone/>
            </a:pPr>
            <a:endParaRPr lang="en-AU" b="1" dirty="0"/>
          </a:p>
        </p:txBody>
      </p:sp>
      <p:sp>
        <p:nvSpPr>
          <p:cNvPr id="5" name="Footer Placeholder 4"/>
          <p:cNvSpPr>
            <a:spLocks noGrp="1"/>
          </p:cNvSpPr>
          <p:nvPr>
            <p:ph type="ftr" sz="quarter" idx="3"/>
          </p:nvPr>
        </p:nvSpPr>
        <p:spPr/>
        <p:txBody>
          <a:bodyPr/>
          <a:lstStyle/>
          <a:p>
            <a:r>
              <a:rPr lang="en-AU" dirty="0"/>
              <a:t>FILE NUMBER</a:t>
            </a:r>
          </a:p>
        </p:txBody>
      </p:sp>
    </p:spTree>
    <p:extLst>
      <p:ext uri="{BB962C8B-B14F-4D97-AF65-F5344CB8AC3E}">
        <p14:creationId xmlns:p14="http://schemas.microsoft.com/office/powerpoint/2010/main" val="70491183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Example suspect email #2</a:t>
            </a:r>
          </a:p>
        </p:txBody>
      </p:sp>
      <p:sp>
        <p:nvSpPr>
          <p:cNvPr id="9" name="Text Placeholder 8"/>
          <p:cNvSpPr>
            <a:spLocks noGrp="1"/>
          </p:cNvSpPr>
          <p:nvPr>
            <p:ph type="body" sz="quarter" idx="10"/>
          </p:nvPr>
        </p:nvSpPr>
        <p:spPr/>
        <p:txBody>
          <a:bodyPr/>
          <a:lstStyle/>
          <a:p>
            <a:pPr marL="0" indent="0">
              <a:buNone/>
            </a:pPr>
            <a:r>
              <a:rPr lang="en-AU" sz="1600" dirty="0"/>
              <a:t>Dear John</a:t>
            </a:r>
          </a:p>
          <a:p>
            <a:pPr marL="0" indent="0">
              <a:buNone/>
            </a:pPr>
            <a:r>
              <a:rPr lang="en-AU" sz="1600" dirty="0"/>
              <a:t>Thanks for assuring that you would facilitate the transfer.  Please was a little error in the bank details sent earlier.</a:t>
            </a:r>
          </a:p>
          <a:p>
            <a:pPr marL="0" indent="0">
              <a:buNone/>
            </a:pPr>
            <a:r>
              <a:rPr lang="en-AU" sz="1600" dirty="0"/>
              <a:t>Please find the corrected details of our Trust Account as follows:</a:t>
            </a:r>
          </a:p>
          <a:p>
            <a:pPr marL="0" indent="0">
              <a:buNone/>
            </a:pPr>
            <a:r>
              <a:rPr lang="en-AU" sz="1600" dirty="0"/>
              <a:t>Bank:  NAB</a:t>
            </a:r>
          </a:p>
          <a:p>
            <a:pPr marL="0" indent="0">
              <a:buNone/>
            </a:pPr>
            <a:r>
              <a:rPr lang="en-AU" sz="1600" dirty="0"/>
              <a:t>Account Name:  </a:t>
            </a:r>
            <a:r>
              <a:rPr lang="en-AU" sz="1600" dirty="0" err="1"/>
              <a:t>J&amp;A</a:t>
            </a:r>
            <a:r>
              <a:rPr lang="en-AU" sz="1600" dirty="0"/>
              <a:t> Associates Trust Account</a:t>
            </a:r>
          </a:p>
          <a:p>
            <a:pPr marL="0" indent="0">
              <a:buNone/>
            </a:pPr>
            <a:r>
              <a:rPr lang="en-AU" sz="1600" dirty="0" err="1"/>
              <a:t>BSB</a:t>
            </a:r>
            <a:r>
              <a:rPr lang="en-AU" sz="1600" dirty="0"/>
              <a:t>:  12356</a:t>
            </a:r>
          </a:p>
          <a:p>
            <a:pPr marL="0" indent="0">
              <a:buNone/>
            </a:pPr>
            <a:r>
              <a:rPr lang="en-AU" sz="1600" dirty="0"/>
              <a:t>Account No:  28372829</a:t>
            </a:r>
          </a:p>
          <a:p>
            <a:pPr marL="0" indent="0">
              <a:buNone/>
            </a:pPr>
            <a:r>
              <a:rPr lang="en-AU" sz="1600" dirty="0"/>
              <a:t>Your faithfully</a:t>
            </a:r>
          </a:p>
          <a:p>
            <a:pPr marL="0" indent="0">
              <a:buNone/>
            </a:pPr>
            <a:endParaRPr lang="en-AU" b="1" dirty="0"/>
          </a:p>
        </p:txBody>
      </p:sp>
      <p:sp>
        <p:nvSpPr>
          <p:cNvPr id="5" name="Footer Placeholder 4"/>
          <p:cNvSpPr>
            <a:spLocks noGrp="1"/>
          </p:cNvSpPr>
          <p:nvPr>
            <p:ph type="ftr" sz="quarter" idx="3"/>
          </p:nvPr>
        </p:nvSpPr>
        <p:spPr/>
        <p:txBody>
          <a:bodyPr/>
          <a:lstStyle/>
          <a:p>
            <a:r>
              <a:rPr lang="en-AU" dirty="0"/>
              <a:t>FILE NUMBER</a:t>
            </a:r>
          </a:p>
        </p:txBody>
      </p:sp>
    </p:spTree>
    <p:extLst>
      <p:ext uri="{BB962C8B-B14F-4D97-AF65-F5344CB8AC3E}">
        <p14:creationId xmlns:p14="http://schemas.microsoft.com/office/powerpoint/2010/main" val="411000945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Be careful!</a:t>
            </a:r>
          </a:p>
        </p:txBody>
      </p:sp>
      <p:sp>
        <p:nvSpPr>
          <p:cNvPr id="9" name="Text Placeholder 8"/>
          <p:cNvSpPr>
            <a:spLocks noGrp="1"/>
          </p:cNvSpPr>
          <p:nvPr>
            <p:ph type="body" sz="quarter" idx="10"/>
          </p:nvPr>
        </p:nvSpPr>
        <p:spPr>
          <a:xfrm>
            <a:off x="468000" y="1223616"/>
            <a:ext cx="7200000" cy="3091500"/>
          </a:xfrm>
        </p:spPr>
        <p:txBody>
          <a:bodyPr/>
          <a:lstStyle/>
          <a:p>
            <a:r>
              <a:rPr lang="en-AU" sz="1600" dirty="0"/>
              <a:t>Warn your clients that your emails may be hacked.</a:t>
            </a:r>
          </a:p>
          <a:p>
            <a:r>
              <a:rPr lang="en-AU" sz="1600" dirty="0"/>
              <a:t>Engagement letters</a:t>
            </a:r>
          </a:p>
          <a:p>
            <a:pPr marL="457200" lvl="1" indent="0">
              <a:buNone/>
            </a:pPr>
            <a:r>
              <a:rPr lang="en-US" sz="1400" i="1" dirty="0"/>
              <a:t>‘For this transaction, the only bank account that we will be using is our firm’s trust account, details of which are below:</a:t>
            </a:r>
          </a:p>
          <a:p>
            <a:pPr marL="504000" lvl="2" indent="0">
              <a:buNone/>
            </a:pPr>
            <a:r>
              <a:rPr lang="en-US" sz="1400" i="1" dirty="0"/>
              <a:t>	Bank:</a:t>
            </a:r>
          </a:p>
          <a:p>
            <a:pPr marL="504000" lvl="2" indent="0">
              <a:buNone/>
            </a:pPr>
            <a:r>
              <a:rPr lang="en-US" sz="1400" i="1" dirty="0"/>
              <a:t>	Account number:</a:t>
            </a:r>
          </a:p>
          <a:p>
            <a:pPr marL="504000" lvl="2" indent="0">
              <a:buNone/>
            </a:pPr>
            <a:r>
              <a:rPr lang="en-US" sz="1400" i="1" dirty="0"/>
              <a:t>	</a:t>
            </a:r>
            <a:r>
              <a:rPr lang="en-US" sz="1400" i="1" dirty="0" err="1"/>
              <a:t>BSB</a:t>
            </a:r>
            <a:r>
              <a:rPr lang="en-US" sz="1400" i="1" dirty="0"/>
              <a:t> number:</a:t>
            </a:r>
          </a:p>
          <a:p>
            <a:pPr marL="457200" lvl="1" indent="0">
              <a:buNone/>
            </a:pPr>
            <a:r>
              <a:rPr lang="en-US" sz="1400" i="1" dirty="0"/>
              <a:t>We will not be changing our bank account details. If you receive payment instructions for a different bank, different branch, account name or account number, they should be presumed fraudulent. Do not send any funds and contact our office immediately.’</a:t>
            </a:r>
            <a:endParaRPr lang="en-US" sz="1400" dirty="0"/>
          </a:p>
          <a:p>
            <a:pPr marL="252000" lvl="1" indent="0">
              <a:buNone/>
            </a:pPr>
            <a:endParaRPr lang="en-AU" sz="1600" dirty="0"/>
          </a:p>
          <a:p>
            <a:pPr marL="0" indent="0">
              <a:buNone/>
            </a:pPr>
            <a:endParaRPr lang="en-AU" b="1" dirty="0"/>
          </a:p>
        </p:txBody>
      </p:sp>
      <p:sp>
        <p:nvSpPr>
          <p:cNvPr id="5" name="Footer Placeholder 4"/>
          <p:cNvSpPr>
            <a:spLocks noGrp="1"/>
          </p:cNvSpPr>
          <p:nvPr>
            <p:ph type="ftr" sz="quarter" idx="3"/>
          </p:nvPr>
        </p:nvSpPr>
        <p:spPr/>
        <p:txBody>
          <a:bodyPr/>
          <a:lstStyle/>
          <a:p>
            <a:r>
              <a:rPr lang="en-AU" dirty="0"/>
              <a:t>FILE NUMBER</a:t>
            </a:r>
          </a:p>
        </p:txBody>
      </p:sp>
    </p:spTree>
    <p:extLst>
      <p:ext uri="{BB962C8B-B14F-4D97-AF65-F5344CB8AC3E}">
        <p14:creationId xmlns:p14="http://schemas.microsoft.com/office/powerpoint/2010/main" val="423724483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Five Cyber security safety steps</a:t>
            </a:r>
          </a:p>
        </p:txBody>
      </p:sp>
      <p:sp>
        <p:nvSpPr>
          <p:cNvPr id="4" name="Footer Placeholder 3"/>
          <p:cNvSpPr>
            <a:spLocks noGrp="1"/>
          </p:cNvSpPr>
          <p:nvPr>
            <p:ph type="ftr" sz="quarter" idx="3"/>
          </p:nvPr>
        </p:nvSpPr>
        <p:spPr/>
        <p:txBody>
          <a:bodyPr/>
          <a:lstStyle/>
          <a:p>
            <a:r>
              <a:rPr lang="en-AU"/>
              <a:t>FILE NUMBER</a:t>
            </a:r>
            <a:endParaRPr lang="en-AU" dirty="0"/>
          </a:p>
        </p:txBody>
      </p:sp>
      <p:pic>
        <p:nvPicPr>
          <p:cNvPr id="5" name="Content Placeholder 16">
            <a:extLst>
              <a:ext uri="{FF2B5EF4-FFF2-40B4-BE49-F238E27FC236}">
                <a16:creationId xmlns:a16="http://schemas.microsoft.com/office/drawing/2014/main" id="{78E17763-6088-42C6-B0D8-5821086AD782}"/>
              </a:ext>
            </a:extLst>
          </p:cNvPr>
          <p:cNvPicPr>
            <a:picLocks noGrp="1" noChangeAspect="1"/>
          </p:cNvPicPr>
          <p:nvPr>
            <p:ph idx="1"/>
          </p:nvPr>
        </p:nvPicPr>
        <p:blipFill rotWithShape="1">
          <a:blip r:embed="rId2"/>
          <a:srcRect l="63482" t="11918" r="20031" b="3985"/>
          <a:stretch/>
        </p:blipFill>
        <p:spPr>
          <a:xfrm>
            <a:off x="2606562" y="1137766"/>
            <a:ext cx="2427958" cy="3483096"/>
          </a:xfrm>
          <a:prstGeom prst="rect">
            <a:avLst/>
          </a:prstGeom>
        </p:spPr>
      </p:pic>
    </p:spTree>
    <p:extLst>
      <p:ext uri="{BB962C8B-B14F-4D97-AF65-F5344CB8AC3E}">
        <p14:creationId xmlns:p14="http://schemas.microsoft.com/office/powerpoint/2010/main" val="26872339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t>Oh, hack! What to do now?</a:t>
            </a:r>
          </a:p>
        </p:txBody>
      </p:sp>
      <p:sp>
        <p:nvSpPr>
          <p:cNvPr id="9" name="Text Placeholder 8"/>
          <p:cNvSpPr>
            <a:spLocks noGrp="1"/>
          </p:cNvSpPr>
          <p:nvPr>
            <p:ph type="body" sz="quarter" idx="10"/>
          </p:nvPr>
        </p:nvSpPr>
        <p:spPr>
          <a:xfrm>
            <a:off x="468000" y="1223616"/>
            <a:ext cx="7200000" cy="3091500"/>
          </a:xfrm>
        </p:spPr>
        <p:txBody>
          <a:bodyPr/>
          <a:lstStyle/>
          <a:p>
            <a:pPr marL="0" indent="0">
              <a:buNone/>
            </a:pPr>
            <a:r>
              <a:rPr lang="en-AU" b="1" dirty="0"/>
              <a:t>Act immediately</a:t>
            </a:r>
          </a:p>
          <a:p>
            <a:r>
              <a:rPr lang="en-AU" dirty="0"/>
              <a:t>Call your bank to stop the payment.  Call the recipient bank to stop the payment.</a:t>
            </a:r>
          </a:p>
          <a:p>
            <a:r>
              <a:rPr lang="en-AU" dirty="0"/>
              <a:t>A number of insureds have reported having success in recovering funds because they have acted promptly once the fraud has been discovered.</a:t>
            </a:r>
          </a:p>
        </p:txBody>
      </p:sp>
      <p:sp>
        <p:nvSpPr>
          <p:cNvPr id="5" name="Footer Placeholder 4"/>
          <p:cNvSpPr>
            <a:spLocks noGrp="1"/>
          </p:cNvSpPr>
          <p:nvPr>
            <p:ph type="ftr" sz="quarter" idx="3"/>
          </p:nvPr>
        </p:nvSpPr>
        <p:spPr/>
        <p:txBody>
          <a:bodyPr/>
          <a:lstStyle/>
          <a:p>
            <a:r>
              <a:rPr lang="en-AU" dirty="0"/>
              <a:t>FILE NUMBER</a:t>
            </a:r>
          </a:p>
        </p:txBody>
      </p:sp>
    </p:spTree>
    <p:extLst>
      <p:ext uri="{BB962C8B-B14F-4D97-AF65-F5344CB8AC3E}">
        <p14:creationId xmlns:p14="http://schemas.microsoft.com/office/powerpoint/2010/main" val="2544793680"/>
      </p:ext>
    </p:extLst>
  </p:cSld>
  <p:clrMapOvr>
    <a:masterClrMapping/>
  </p:clrMapOvr>
  <p:transition>
    <p:wipe dir="r"/>
  </p:transition>
</p:sld>
</file>

<file path=ppt/theme/theme1.xml><?xml version="1.0" encoding="utf-8"?>
<a:theme xmlns:a="http://schemas.openxmlformats.org/drawingml/2006/main" name="Classic">
  <a:themeElements>
    <a:clrScheme name="Classic">
      <a:dk1>
        <a:srgbClr val="000000"/>
      </a:dk1>
      <a:lt1>
        <a:srgbClr val="FFFFFF"/>
      </a:lt1>
      <a:dk2>
        <a:srgbClr val="CC0000"/>
      </a:dk2>
      <a:lt2>
        <a:srgbClr val="FFFFFF"/>
      </a:lt2>
      <a:accent1>
        <a:srgbClr val="009CDE"/>
      </a:accent1>
      <a:accent2>
        <a:srgbClr val="4F5056"/>
      </a:accent2>
      <a:accent3>
        <a:srgbClr val="898A8E"/>
      </a:accent3>
      <a:accent4>
        <a:srgbClr val="C4C5C4"/>
      </a:accent4>
      <a:accent5>
        <a:srgbClr val="7FCDEE"/>
      </a:accent5>
      <a:accent6>
        <a:srgbClr val="BFE6F7"/>
      </a:accent6>
      <a:hlink>
        <a:srgbClr val="000000"/>
      </a:hlink>
      <a:folHlink>
        <a:srgbClr val="000000"/>
      </a:folHlink>
    </a:clrScheme>
    <a:fontScheme name="Class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b"/>
      <a:lstStyle>
        <a:defPPr eaLnBrk="0" hangingPunct="0">
          <a:defRPr sz="1100" kern="0" dirty="0">
            <a:solidFill>
              <a:schemeClr val="tx1">
                <a:lumMod val="65000"/>
                <a:lumOff val="35000"/>
              </a:schemeClr>
            </a:solidFill>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MEClassic</Template>
  <TotalTime>36</TotalTime>
  <Words>1715</Words>
  <Application>Microsoft Office PowerPoint</Application>
  <PresentationFormat>On-screen Show (16:9)</PresentationFormat>
  <Paragraphs>295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 Unicode MS</vt:lpstr>
      <vt:lpstr>Arial</vt:lpstr>
      <vt:lpstr>Times New Roman</vt:lpstr>
      <vt:lpstr>Verdana</vt:lpstr>
      <vt:lpstr>Wingdings</vt:lpstr>
      <vt:lpstr>Classic</vt:lpstr>
      <vt:lpstr>PowerPoint Presentation</vt:lpstr>
      <vt:lpstr>Cyber security – no firm is safe</vt:lpstr>
      <vt:lpstr>Don’t fall for fakes</vt:lpstr>
      <vt:lpstr>Red flags</vt:lpstr>
      <vt:lpstr>Example suspect email #1</vt:lpstr>
      <vt:lpstr>Example suspect email #2</vt:lpstr>
      <vt:lpstr>Be careful!</vt:lpstr>
      <vt:lpstr>Five Cyber security safety steps</vt:lpstr>
      <vt:lpstr>Oh, hack! What to do now?</vt:lpstr>
      <vt:lpstr>Be aware of other form of cyber attacks</vt:lpstr>
    </vt:vector>
  </TitlesOfParts>
  <Company>Minter Ellison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MinterEllison</dc:creator>
  <cp:lastModifiedBy>Suzana Bonnici</cp:lastModifiedBy>
  <cp:revision>4</cp:revision>
  <cp:lastPrinted>2005-09-27T01:15:39Z</cp:lastPrinted>
  <dcterms:created xsi:type="dcterms:W3CDTF">2018-07-19T06:59:54Z</dcterms:created>
  <dcterms:modified xsi:type="dcterms:W3CDTF">2018-07-26T03:49:13Z</dcterms:modified>
</cp:coreProperties>
</file>