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5"/>
  </p:notesMasterIdLst>
  <p:sldIdLst>
    <p:sldId id="256" r:id="rId4"/>
    <p:sldId id="258" r:id="rId5"/>
    <p:sldId id="266" r:id="rId6"/>
    <p:sldId id="287" r:id="rId7"/>
    <p:sldId id="286"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 id="302" r:id="rId23"/>
    <p:sldId id="285" r:id="rId24"/>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76" d="100"/>
          <a:sy n="76" d="100"/>
        </p:scale>
        <p:origin x="552"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B03BD2FD-0A19-4166-81B8-C4AEB9FEB8AE}" type="datetimeFigureOut">
              <a:rPr lang="en-US" smtClean="0"/>
              <a:t>7/11/2019</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E62325F7-6541-43C9-BA70-663211AF1CD9}" type="slidenum">
              <a:rPr lang="en-US" smtClean="0"/>
              <a:t>‹#›</a:t>
            </a:fld>
            <a:endParaRPr lang="en-US"/>
          </a:p>
        </p:txBody>
      </p:sp>
    </p:spTree>
    <p:extLst>
      <p:ext uri="{BB962C8B-B14F-4D97-AF65-F5344CB8AC3E}">
        <p14:creationId xmlns:p14="http://schemas.microsoft.com/office/powerpoint/2010/main" val="197014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EB9FC34-24C0-5643-BC97-BB7F4DEE8E63}" type="slidenum">
              <a:rPr lang="en-AU" smtClean="0"/>
              <a:pPr/>
              <a:t>10</a:t>
            </a:fld>
            <a:endParaRPr lang="en-AU" dirty="0"/>
          </a:p>
        </p:txBody>
      </p:sp>
    </p:spTree>
    <p:extLst>
      <p:ext uri="{BB962C8B-B14F-4D97-AF65-F5344CB8AC3E}">
        <p14:creationId xmlns:p14="http://schemas.microsoft.com/office/powerpoint/2010/main" val="3178062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EB9FC34-24C0-5643-BC97-BB7F4DEE8E63}" type="slidenum">
              <a:rPr lang="en-AU" smtClean="0"/>
              <a:pPr/>
              <a:t>11</a:t>
            </a:fld>
            <a:endParaRPr lang="en-AU" dirty="0"/>
          </a:p>
        </p:txBody>
      </p:sp>
    </p:spTree>
    <p:extLst>
      <p:ext uri="{BB962C8B-B14F-4D97-AF65-F5344CB8AC3E}">
        <p14:creationId xmlns:p14="http://schemas.microsoft.com/office/powerpoint/2010/main" val="1493840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94FD6-858E-491E-AAD5-9D5B065392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80976D-5906-4AC2-874E-A0C54B1ADE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05FE6B-D099-414C-B6DC-CE311742743C}"/>
              </a:ext>
            </a:extLst>
          </p:cNvPr>
          <p:cNvSpPr>
            <a:spLocks noGrp="1"/>
          </p:cNvSpPr>
          <p:nvPr>
            <p:ph type="dt" sz="half" idx="10"/>
          </p:nvPr>
        </p:nvSpPr>
        <p:spPr/>
        <p:txBody>
          <a:bodyPr/>
          <a:lstStyle/>
          <a:p>
            <a:fld id="{9093A5A0-3CD3-4FA3-AF7F-8B675FCBDEE5}" type="datetimeFigureOut">
              <a:rPr lang="en-US" smtClean="0"/>
              <a:t>7/11/2019</a:t>
            </a:fld>
            <a:endParaRPr lang="en-US"/>
          </a:p>
        </p:txBody>
      </p:sp>
      <p:sp>
        <p:nvSpPr>
          <p:cNvPr id="5" name="Footer Placeholder 4">
            <a:extLst>
              <a:ext uri="{FF2B5EF4-FFF2-40B4-BE49-F238E27FC236}">
                <a16:creationId xmlns:a16="http://schemas.microsoft.com/office/drawing/2014/main" id="{31B01644-2B5F-445B-88DB-324FC89BA8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D57E04-E2F4-4272-9B5F-108F58ED8390}"/>
              </a:ext>
            </a:extLst>
          </p:cNvPr>
          <p:cNvSpPr>
            <a:spLocks noGrp="1"/>
          </p:cNvSpPr>
          <p:nvPr>
            <p:ph type="sldNum" sz="quarter" idx="12"/>
          </p:nvPr>
        </p:nvSpPr>
        <p:spPr/>
        <p:txBody>
          <a:bodyPr/>
          <a:lstStyle/>
          <a:p>
            <a:fld id="{E3477A56-75B2-465B-BDA8-EA15AE423F88}" type="slidenum">
              <a:rPr lang="en-US" smtClean="0"/>
              <a:t>‹#›</a:t>
            </a:fld>
            <a:endParaRPr lang="en-US"/>
          </a:p>
        </p:txBody>
      </p:sp>
    </p:spTree>
    <p:extLst>
      <p:ext uri="{BB962C8B-B14F-4D97-AF65-F5344CB8AC3E}">
        <p14:creationId xmlns:p14="http://schemas.microsoft.com/office/powerpoint/2010/main" val="3705687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8324E-DA3D-42A3-AE73-9EA9434412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8EA2C3-173C-4056-8993-8199F87DEBB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63ADBA-5588-4B5A-AE99-41E561498434}"/>
              </a:ext>
            </a:extLst>
          </p:cNvPr>
          <p:cNvSpPr>
            <a:spLocks noGrp="1"/>
          </p:cNvSpPr>
          <p:nvPr>
            <p:ph type="dt" sz="half" idx="10"/>
          </p:nvPr>
        </p:nvSpPr>
        <p:spPr/>
        <p:txBody>
          <a:bodyPr/>
          <a:lstStyle/>
          <a:p>
            <a:fld id="{9093A5A0-3CD3-4FA3-AF7F-8B675FCBDEE5}" type="datetimeFigureOut">
              <a:rPr lang="en-US" smtClean="0"/>
              <a:t>7/11/2019</a:t>
            </a:fld>
            <a:endParaRPr lang="en-US"/>
          </a:p>
        </p:txBody>
      </p:sp>
      <p:sp>
        <p:nvSpPr>
          <p:cNvPr id="5" name="Footer Placeholder 4">
            <a:extLst>
              <a:ext uri="{FF2B5EF4-FFF2-40B4-BE49-F238E27FC236}">
                <a16:creationId xmlns:a16="http://schemas.microsoft.com/office/drawing/2014/main" id="{44E3FC99-BA15-416B-8321-D87B14FC91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D6D3BA-80BA-48BA-BC94-93FC80EEC72E}"/>
              </a:ext>
            </a:extLst>
          </p:cNvPr>
          <p:cNvSpPr>
            <a:spLocks noGrp="1"/>
          </p:cNvSpPr>
          <p:nvPr>
            <p:ph type="sldNum" sz="quarter" idx="12"/>
          </p:nvPr>
        </p:nvSpPr>
        <p:spPr/>
        <p:txBody>
          <a:bodyPr/>
          <a:lstStyle/>
          <a:p>
            <a:fld id="{E3477A56-75B2-465B-BDA8-EA15AE423F88}" type="slidenum">
              <a:rPr lang="en-US" smtClean="0"/>
              <a:t>‹#›</a:t>
            </a:fld>
            <a:endParaRPr lang="en-US"/>
          </a:p>
        </p:txBody>
      </p:sp>
    </p:spTree>
    <p:extLst>
      <p:ext uri="{BB962C8B-B14F-4D97-AF65-F5344CB8AC3E}">
        <p14:creationId xmlns:p14="http://schemas.microsoft.com/office/powerpoint/2010/main" val="3339369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829C6C-84F9-48AD-98E2-8588E139F8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09A269-0E07-4550-A40A-84F5827C091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B12907-1BC6-49F7-A661-EFAD3F445143}"/>
              </a:ext>
            </a:extLst>
          </p:cNvPr>
          <p:cNvSpPr>
            <a:spLocks noGrp="1"/>
          </p:cNvSpPr>
          <p:nvPr>
            <p:ph type="dt" sz="half" idx="10"/>
          </p:nvPr>
        </p:nvSpPr>
        <p:spPr/>
        <p:txBody>
          <a:bodyPr/>
          <a:lstStyle/>
          <a:p>
            <a:fld id="{9093A5A0-3CD3-4FA3-AF7F-8B675FCBDEE5}" type="datetimeFigureOut">
              <a:rPr lang="en-US" smtClean="0"/>
              <a:t>7/11/2019</a:t>
            </a:fld>
            <a:endParaRPr lang="en-US"/>
          </a:p>
        </p:txBody>
      </p:sp>
      <p:sp>
        <p:nvSpPr>
          <p:cNvPr id="5" name="Footer Placeholder 4">
            <a:extLst>
              <a:ext uri="{FF2B5EF4-FFF2-40B4-BE49-F238E27FC236}">
                <a16:creationId xmlns:a16="http://schemas.microsoft.com/office/drawing/2014/main" id="{0115B0C6-5B0F-4954-A9F9-95C4F8AA7E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331FFB-364A-4174-B6C8-4CC283CCDB54}"/>
              </a:ext>
            </a:extLst>
          </p:cNvPr>
          <p:cNvSpPr>
            <a:spLocks noGrp="1"/>
          </p:cNvSpPr>
          <p:nvPr>
            <p:ph type="sldNum" sz="quarter" idx="12"/>
          </p:nvPr>
        </p:nvSpPr>
        <p:spPr/>
        <p:txBody>
          <a:bodyPr/>
          <a:lstStyle/>
          <a:p>
            <a:fld id="{E3477A56-75B2-465B-BDA8-EA15AE423F88}" type="slidenum">
              <a:rPr lang="en-US" smtClean="0"/>
              <a:t>‹#›</a:t>
            </a:fld>
            <a:endParaRPr lang="en-US"/>
          </a:p>
        </p:txBody>
      </p:sp>
    </p:spTree>
    <p:extLst>
      <p:ext uri="{BB962C8B-B14F-4D97-AF65-F5344CB8AC3E}">
        <p14:creationId xmlns:p14="http://schemas.microsoft.com/office/powerpoint/2010/main" val="2692918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7793" y="6064659"/>
            <a:ext cx="2743200" cy="365125"/>
          </a:xfrm>
          <a:prstGeom prst="rect">
            <a:avLst/>
          </a:prstGeom>
        </p:spPr>
        <p:txBody>
          <a:bodyPr/>
          <a:lstStyle/>
          <a:p>
            <a:fld id="{2357D16B-828D-E34C-B4C0-05361183FF56}" type="datetimeFigureOut">
              <a:rPr lang="en-US" smtClean="0"/>
              <a:t>7/11/2019</a:t>
            </a:fld>
            <a:endParaRPr lang="en-US"/>
          </a:p>
        </p:txBody>
      </p:sp>
    </p:spTree>
    <p:extLst>
      <p:ext uri="{BB962C8B-B14F-4D97-AF65-F5344CB8AC3E}">
        <p14:creationId xmlns:p14="http://schemas.microsoft.com/office/powerpoint/2010/main" val="832919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7793" y="6064659"/>
            <a:ext cx="2743200" cy="365125"/>
          </a:xfrm>
          <a:prstGeom prst="rect">
            <a:avLst/>
          </a:prstGeom>
        </p:spPr>
        <p:txBody>
          <a:bodyPr/>
          <a:lstStyle/>
          <a:p>
            <a:fld id="{2357D16B-828D-E34C-B4C0-05361183FF56}" type="datetimeFigureOut">
              <a:rPr lang="en-US" smtClean="0"/>
              <a:t>7/11/2019</a:t>
            </a:fld>
            <a:endParaRPr lang="en-US"/>
          </a:p>
        </p:txBody>
      </p:sp>
    </p:spTree>
    <p:extLst>
      <p:ext uri="{BB962C8B-B14F-4D97-AF65-F5344CB8AC3E}">
        <p14:creationId xmlns:p14="http://schemas.microsoft.com/office/powerpoint/2010/main" val="914435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1709740"/>
            <a:ext cx="10515600" cy="2852737"/>
          </a:xfrm>
        </p:spPr>
        <p:txBody>
          <a:bodyPr anchor="b"/>
          <a:lstStyle>
            <a:lvl1pPr>
              <a:defRPr sz="6000"/>
            </a:lvl1pPr>
          </a:lstStyle>
          <a:p>
            <a:r>
              <a:rPr lang="en-US" dirty="0"/>
              <a:t>Click to edit title of the presentation</a:t>
            </a:r>
          </a:p>
        </p:txBody>
      </p:sp>
      <p:sp>
        <p:nvSpPr>
          <p:cNvPr id="3" name="Text Placeholder 2"/>
          <p:cNvSpPr>
            <a:spLocks noGrp="1"/>
          </p:cNvSpPr>
          <p:nvPr>
            <p:ph type="body" idx="1" hasCustomPrompt="1"/>
          </p:nvPr>
        </p:nvSpPr>
        <p:spPr>
          <a:xfrm>
            <a:off x="831851" y="4589464"/>
            <a:ext cx="10515600" cy="1500187"/>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Speaker's name</a:t>
            </a:r>
          </a:p>
        </p:txBody>
      </p:sp>
    </p:spTree>
    <p:extLst>
      <p:ext uri="{BB962C8B-B14F-4D97-AF65-F5344CB8AC3E}">
        <p14:creationId xmlns:p14="http://schemas.microsoft.com/office/powerpoint/2010/main" val="2527355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7793" y="6064659"/>
            <a:ext cx="2743200" cy="365125"/>
          </a:xfrm>
          <a:prstGeom prst="rect">
            <a:avLst/>
          </a:prstGeom>
        </p:spPr>
        <p:txBody>
          <a:bodyPr/>
          <a:lstStyle/>
          <a:p>
            <a:fld id="{2357D16B-828D-E34C-B4C0-05361183FF56}" type="datetimeFigureOut">
              <a:rPr lang="en-US" smtClean="0"/>
              <a:t>7/11/2019</a:t>
            </a:fld>
            <a:endParaRPr lang="en-US"/>
          </a:p>
        </p:txBody>
      </p:sp>
    </p:spTree>
    <p:extLst>
      <p:ext uri="{BB962C8B-B14F-4D97-AF65-F5344CB8AC3E}">
        <p14:creationId xmlns:p14="http://schemas.microsoft.com/office/powerpoint/2010/main" val="957380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7793" y="6064659"/>
            <a:ext cx="2743200" cy="365125"/>
          </a:xfrm>
          <a:prstGeom prst="rect">
            <a:avLst/>
          </a:prstGeom>
        </p:spPr>
        <p:txBody>
          <a:bodyPr/>
          <a:lstStyle/>
          <a:p>
            <a:fld id="{2357D16B-828D-E34C-B4C0-05361183FF56}" type="datetimeFigureOut">
              <a:rPr lang="en-US" smtClean="0"/>
              <a:t>7/11/2019</a:t>
            </a:fld>
            <a:endParaRPr lang="en-US"/>
          </a:p>
        </p:txBody>
      </p:sp>
    </p:spTree>
    <p:extLst>
      <p:ext uri="{BB962C8B-B14F-4D97-AF65-F5344CB8AC3E}">
        <p14:creationId xmlns:p14="http://schemas.microsoft.com/office/powerpoint/2010/main" val="1215213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7793" y="6064659"/>
            <a:ext cx="2743200" cy="365125"/>
          </a:xfrm>
          <a:prstGeom prst="rect">
            <a:avLst/>
          </a:prstGeom>
        </p:spPr>
        <p:txBody>
          <a:bodyPr/>
          <a:lstStyle/>
          <a:p>
            <a:fld id="{2357D16B-828D-E34C-B4C0-05361183FF56}" type="datetimeFigureOut">
              <a:rPr lang="en-US" smtClean="0"/>
              <a:t>7/11/2019</a:t>
            </a:fld>
            <a:endParaRPr lang="en-US"/>
          </a:p>
        </p:txBody>
      </p:sp>
    </p:spTree>
    <p:extLst>
      <p:ext uri="{BB962C8B-B14F-4D97-AF65-F5344CB8AC3E}">
        <p14:creationId xmlns:p14="http://schemas.microsoft.com/office/powerpoint/2010/main" val="41265913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7793" y="6064659"/>
            <a:ext cx="2743200" cy="365125"/>
          </a:xfrm>
          <a:prstGeom prst="rect">
            <a:avLst/>
          </a:prstGeom>
        </p:spPr>
        <p:txBody>
          <a:bodyPr/>
          <a:lstStyle/>
          <a:p>
            <a:fld id="{2357D16B-828D-E34C-B4C0-05361183FF56}" type="datetimeFigureOut">
              <a:rPr lang="en-US" smtClean="0"/>
              <a:t>7/11/2019</a:t>
            </a:fld>
            <a:endParaRPr lang="en-US"/>
          </a:p>
        </p:txBody>
      </p:sp>
    </p:spTree>
    <p:extLst>
      <p:ext uri="{BB962C8B-B14F-4D97-AF65-F5344CB8AC3E}">
        <p14:creationId xmlns:p14="http://schemas.microsoft.com/office/powerpoint/2010/main" val="2104843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7793" y="6064659"/>
            <a:ext cx="2743200" cy="365125"/>
          </a:xfrm>
          <a:prstGeom prst="rect">
            <a:avLst/>
          </a:prstGeom>
        </p:spPr>
        <p:txBody>
          <a:bodyPr/>
          <a:lstStyle/>
          <a:p>
            <a:fld id="{2357D16B-828D-E34C-B4C0-05361183FF56}" type="datetimeFigureOut">
              <a:rPr lang="en-US" smtClean="0"/>
              <a:t>7/11/2019</a:t>
            </a:fld>
            <a:endParaRPr lang="en-US"/>
          </a:p>
        </p:txBody>
      </p:sp>
    </p:spTree>
    <p:extLst>
      <p:ext uri="{BB962C8B-B14F-4D97-AF65-F5344CB8AC3E}">
        <p14:creationId xmlns:p14="http://schemas.microsoft.com/office/powerpoint/2010/main" val="19361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D73B5-358B-4153-9D4B-4AB05549C1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333221-1A01-4E20-B640-FDD3BCD37D0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993E3A-AC34-45BF-8462-C6652F2B2B13}"/>
              </a:ext>
            </a:extLst>
          </p:cNvPr>
          <p:cNvSpPr>
            <a:spLocks noGrp="1"/>
          </p:cNvSpPr>
          <p:nvPr>
            <p:ph type="dt" sz="half" idx="10"/>
          </p:nvPr>
        </p:nvSpPr>
        <p:spPr/>
        <p:txBody>
          <a:bodyPr/>
          <a:lstStyle/>
          <a:p>
            <a:fld id="{9093A5A0-3CD3-4FA3-AF7F-8B675FCBDEE5}" type="datetimeFigureOut">
              <a:rPr lang="en-US" smtClean="0"/>
              <a:t>7/11/2019</a:t>
            </a:fld>
            <a:endParaRPr lang="en-US"/>
          </a:p>
        </p:txBody>
      </p:sp>
      <p:sp>
        <p:nvSpPr>
          <p:cNvPr id="5" name="Footer Placeholder 4">
            <a:extLst>
              <a:ext uri="{FF2B5EF4-FFF2-40B4-BE49-F238E27FC236}">
                <a16:creationId xmlns:a16="http://schemas.microsoft.com/office/drawing/2014/main" id="{4348629B-314F-454D-A7A1-08DA800B46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4DFEBB-5997-4F6B-86BA-67729F2C6E4D}"/>
              </a:ext>
            </a:extLst>
          </p:cNvPr>
          <p:cNvSpPr>
            <a:spLocks noGrp="1"/>
          </p:cNvSpPr>
          <p:nvPr>
            <p:ph type="sldNum" sz="quarter" idx="12"/>
          </p:nvPr>
        </p:nvSpPr>
        <p:spPr/>
        <p:txBody>
          <a:bodyPr/>
          <a:lstStyle/>
          <a:p>
            <a:fld id="{E3477A56-75B2-465B-BDA8-EA15AE423F88}" type="slidenum">
              <a:rPr lang="en-US" smtClean="0"/>
              <a:t>‹#›</a:t>
            </a:fld>
            <a:endParaRPr lang="en-US"/>
          </a:p>
        </p:txBody>
      </p:sp>
    </p:spTree>
    <p:extLst>
      <p:ext uri="{BB962C8B-B14F-4D97-AF65-F5344CB8AC3E}">
        <p14:creationId xmlns:p14="http://schemas.microsoft.com/office/powerpoint/2010/main" val="24574293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7793" y="6064659"/>
            <a:ext cx="2743200" cy="365125"/>
          </a:xfrm>
          <a:prstGeom prst="rect">
            <a:avLst/>
          </a:prstGeom>
        </p:spPr>
        <p:txBody>
          <a:bodyPr/>
          <a:lstStyle/>
          <a:p>
            <a:fld id="{2357D16B-828D-E34C-B4C0-05361183FF56}" type="datetimeFigureOut">
              <a:rPr lang="en-US" smtClean="0"/>
              <a:t>7/11/2019</a:t>
            </a:fld>
            <a:endParaRPr lang="en-US"/>
          </a:p>
        </p:txBody>
      </p:sp>
    </p:spTree>
    <p:extLst>
      <p:ext uri="{BB962C8B-B14F-4D97-AF65-F5344CB8AC3E}">
        <p14:creationId xmlns:p14="http://schemas.microsoft.com/office/powerpoint/2010/main" val="42844483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7793" y="6064659"/>
            <a:ext cx="2743200" cy="365125"/>
          </a:xfrm>
          <a:prstGeom prst="rect">
            <a:avLst/>
          </a:prstGeom>
        </p:spPr>
        <p:txBody>
          <a:bodyPr/>
          <a:lstStyle/>
          <a:p>
            <a:fld id="{2357D16B-828D-E34C-B4C0-05361183FF56}" type="datetimeFigureOut">
              <a:rPr lang="en-US" smtClean="0"/>
              <a:t>7/11/2019</a:t>
            </a:fld>
            <a:endParaRPr lang="en-US"/>
          </a:p>
        </p:txBody>
      </p:sp>
    </p:spTree>
    <p:extLst>
      <p:ext uri="{BB962C8B-B14F-4D97-AF65-F5344CB8AC3E}">
        <p14:creationId xmlns:p14="http://schemas.microsoft.com/office/powerpoint/2010/main" val="1734326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7793" y="6064659"/>
            <a:ext cx="2743200" cy="365125"/>
          </a:xfrm>
          <a:prstGeom prst="rect">
            <a:avLst/>
          </a:prstGeom>
        </p:spPr>
        <p:txBody>
          <a:bodyPr/>
          <a:lstStyle/>
          <a:p>
            <a:fld id="{2357D16B-828D-E34C-B4C0-05361183FF56}" type="datetimeFigureOut">
              <a:rPr lang="en-US" smtClean="0"/>
              <a:t>7/11/2019</a:t>
            </a:fld>
            <a:endParaRPr lang="en-US"/>
          </a:p>
        </p:txBody>
      </p:sp>
    </p:spTree>
    <p:extLst>
      <p:ext uri="{BB962C8B-B14F-4D97-AF65-F5344CB8AC3E}">
        <p14:creationId xmlns:p14="http://schemas.microsoft.com/office/powerpoint/2010/main" val="8483685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3" name="Title 1"/>
          <p:cNvSpPr txBox="1">
            <a:spLocks/>
          </p:cNvSpPr>
          <p:nvPr userDrawn="1"/>
        </p:nvSpPr>
        <p:spPr>
          <a:xfrm>
            <a:off x="3690633" y="3180081"/>
            <a:ext cx="8083695" cy="918633"/>
          </a:xfrm>
          <a:prstGeom prst="rect">
            <a:avLst/>
          </a:prstGeom>
        </p:spPr>
        <p:txBody>
          <a:bodyPr vert="horz" lIns="180000" tIns="46800" rIns="91440" bIns="45720" rtlCol="0" anchor="ctr">
            <a:noAutofit/>
          </a:bodyPr>
          <a:lstStyle>
            <a:lvl1pPr algn="l" defTabSz="457200" rtl="0" eaLnBrk="1" latinLnBrk="0" hangingPunct="1">
              <a:spcBef>
                <a:spcPct val="0"/>
              </a:spcBef>
              <a:buNone/>
              <a:defRPr sz="2200" b="0" i="0" kern="1200" cap="all">
                <a:solidFill>
                  <a:schemeClr val="bg1"/>
                </a:solidFill>
                <a:latin typeface="Century Gothic" panose="020B0502020202020204" pitchFamily="34" charset="0"/>
                <a:ea typeface="+mj-ea"/>
                <a:cs typeface="Gotham Medium"/>
              </a:defRPr>
            </a:lvl1pPr>
          </a:lstStyle>
          <a:p>
            <a:endParaRPr lang="en-US" sz="1800" cap="none" baseline="0" dirty="0">
              <a:latin typeface="Century Gothic" panose="020B0502020202020204" pitchFamily="34" charset="0"/>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378"/>
            <a:ext cx="12192000" cy="6878755"/>
          </a:xfrm>
          <a:prstGeom prst="rect">
            <a:avLst/>
          </a:prstGeom>
        </p:spPr>
      </p:pic>
      <p:sp>
        <p:nvSpPr>
          <p:cNvPr id="25" name="Title 1"/>
          <p:cNvSpPr>
            <a:spLocks noGrp="1"/>
          </p:cNvSpPr>
          <p:nvPr>
            <p:ph type="ctrTitle" hasCustomPrompt="1"/>
          </p:nvPr>
        </p:nvSpPr>
        <p:spPr>
          <a:xfrm>
            <a:off x="3690633" y="2225888"/>
            <a:ext cx="8083695" cy="918633"/>
          </a:xfrm>
        </p:spPr>
        <p:txBody>
          <a:bodyPr lIns="180000"/>
          <a:lstStyle>
            <a:lvl1pPr algn="l">
              <a:defRPr sz="2200" baseline="0">
                <a:solidFill>
                  <a:schemeClr val="bg1"/>
                </a:solidFill>
              </a:defRPr>
            </a:lvl1pPr>
          </a:lstStyle>
          <a:p>
            <a:r>
              <a:rPr lang="en-AU" dirty="0"/>
              <a:t>Click to edit master title style</a:t>
            </a:r>
            <a:endParaRPr lang="en-US" dirty="0"/>
          </a:p>
        </p:txBody>
      </p:sp>
      <p:sp>
        <p:nvSpPr>
          <p:cNvPr id="26" name="Text Placeholder 3"/>
          <p:cNvSpPr>
            <a:spLocks noGrp="1"/>
          </p:cNvSpPr>
          <p:nvPr>
            <p:ph type="body" sz="quarter" idx="10" hasCustomPrompt="1"/>
          </p:nvPr>
        </p:nvSpPr>
        <p:spPr>
          <a:xfrm>
            <a:off x="3691467" y="3429000"/>
            <a:ext cx="8083551" cy="965200"/>
          </a:xfrm>
        </p:spPr>
        <p:txBody>
          <a:bodyPr/>
          <a:lstStyle>
            <a:lvl1pPr marL="0" indent="0">
              <a:buNone/>
              <a:defRPr>
                <a:solidFill>
                  <a:schemeClr val="bg1"/>
                </a:solidFill>
              </a:defRPr>
            </a:lvl1pPr>
          </a:lstStyle>
          <a:p>
            <a:pPr lvl="0"/>
            <a:r>
              <a:rPr lang="en-US" dirty="0"/>
              <a:t>Click to edit master text styles</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1" y="236100"/>
            <a:ext cx="2977286" cy="865632"/>
          </a:xfrm>
          <a:prstGeom prst="rect">
            <a:avLst/>
          </a:prstGeom>
        </p:spPr>
      </p:pic>
    </p:spTree>
    <p:extLst>
      <p:ext uri="{BB962C8B-B14F-4D97-AF65-F5344CB8AC3E}">
        <p14:creationId xmlns:p14="http://schemas.microsoft.com/office/powerpoint/2010/main" val="27969899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745072" y="154800"/>
            <a:ext cx="10804533" cy="753572"/>
          </a:xfrm>
          <a:prstGeom prst="rect">
            <a:avLst/>
          </a:prstGeom>
        </p:spPr>
        <p:txBody>
          <a:bodyPr vert="horz" lIns="144000" tIns="46800" rIns="91440" bIns="45720" rtlCol="0" anchor="ctr">
            <a:noAutofit/>
          </a:bodyPr>
          <a:lstStyle>
            <a:lvl1pPr>
              <a:defRPr/>
            </a:lvl1pPr>
          </a:lstStyle>
          <a:p>
            <a:r>
              <a:rPr lang="en-AU" dirty="0"/>
              <a:t>Click to edit master title style</a:t>
            </a:r>
            <a:endParaRPr lang="en-US" dirty="0"/>
          </a:p>
        </p:txBody>
      </p:sp>
      <p:sp>
        <p:nvSpPr>
          <p:cNvPr id="9" name="Text Placeholder 8"/>
          <p:cNvSpPr>
            <a:spLocks noGrp="1"/>
          </p:cNvSpPr>
          <p:nvPr>
            <p:ph type="body" sz="quarter" idx="12"/>
          </p:nvPr>
        </p:nvSpPr>
        <p:spPr>
          <a:xfrm>
            <a:off x="742951" y="1097280"/>
            <a:ext cx="10806655" cy="4663440"/>
          </a:xfrm>
        </p:spPr>
        <p:txBody>
          <a:bodyPr/>
          <a:lstStyle>
            <a:lvl1pPr>
              <a:lnSpc>
                <a:spcPct val="114000"/>
              </a:lnSpc>
              <a:defRPr/>
            </a:lvl1pPr>
            <a:lvl2pPr>
              <a:lnSpc>
                <a:spcPct val="114000"/>
              </a:lnSpc>
              <a:defRPr/>
            </a:lvl2pPr>
            <a:lvl3pPr>
              <a:lnSpc>
                <a:spcPct val="114000"/>
              </a:lnSpc>
              <a:defRPr/>
            </a:lvl3pPr>
            <a:lvl4pPr>
              <a:lnSpc>
                <a:spcPct val="114000"/>
              </a:lnSpc>
              <a:defRPr/>
            </a:lvl4pPr>
            <a:lvl5pPr>
              <a:lnSpc>
                <a:spcPct val="114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3" name="Group 12"/>
          <p:cNvGrpSpPr/>
          <p:nvPr userDrawn="1"/>
        </p:nvGrpSpPr>
        <p:grpSpPr>
          <a:xfrm>
            <a:off x="0" y="0"/>
            <a:ext cx="12192000" cy="6858000"/>
            <a:chOff x="0" y="0"/>
            <a:chExt cx="9144000" cy="6858000"/>
          </a:xfrm>
        </p:grpSpPr>
        <p:cxnSp>
          <p:nvCxnSpPr>
            <p:cNvPr id="14" name="Straight Connector 13"/>
            <p:cNvCxnSpPr/>
            <p:nvPr userDrawn="1"/>
          </p:nvCxnSpPr>
          <p:spPr>
            <a:xfrm>
              <a:off x="477520" y="0"/>
              <a:ext cx="10160" cy="6858000"/>
            </a:xfrm>
            <a:prstGeom prst="line">
              <a:avLst/>
            </a:prstGeom>
            <a:ln w="3175">
              <a:solidFill>
                <a:schemeClr val="tx2">
                  <a:alpha val="5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0" y="5943600"/>
              <a:ext cx="9144000" cy="0"/>
            </a:xfrm>
            <a:prstGeom prst="line">
              <a:avLst/>
            </a:prstGeom>
            <a:ln w="3175">
              <a:solidFill>
                <a:schemeClr val="tx2">
                  <a:alpha val="5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8" name="Footer Placeholder 3">
            <a:extLst>
              <a:ext uri="{FF2B5EF4-FFF2-40B4-BE49-F238E27FC236}">
                <a16:creationId xmlns:a16="http://schemas.microsoft.com/office/drawing/2014/main" id="{150E10F3-DCDA-4F68-B7F4-2CBBF1E88B28}"/>
              </a:ext>
            </a:extLst>
          </p:cNvPr>
          <p:cNvSpPr>
            <a:spLocks noGrp="1"/>
          </p:cNvSpPr>
          <p:nvPr>
            <p:ph type="ftr" sz="quarter" idx="3"/>
          </p:nvPr>
        </p:nvSpPr>
        <p:spPr>
          <a:xfrm>
            <a:off x="763021" y="6271692"/>
            <a:ext cx="3860800" cy="365125"/>
          </a:xfrm>
          <a:prstGeom prst="rect">
            <a:avLst/>
          </a:prstGeom>
        </p:spPr>
        <p:txBody>
          <a:bodyPr vert="horz" lIns="91440" tIns="45720" rIns="91440" bIns="45720" rtlCol="0" anchor="ctr"/>
          <a:lstStyle>
            <a:lvl1pPr algn="l">
              <a:defRPr sz="800" b="1">
                <a:solidFill>
                  <a:srgbClr val="009EBA"/>
                </a:solidFill>
                <a:latin typeface="Century Gothic" panose="020B0502020202020204" pitchFamily="34" charset="0"/>
              </a:defRPr>
            </a:lvl1pPr>
          </a:lstStyle>
          <a:p>
            <a:r>
              <a:rPr lang="en-AU"/>
              <a:t>lplc.com.au</a:t>
            </a:r>
            <a:endParaRPr lang="en-AU" dirty="0"/>
          </a:p>
        </p:txBody>
      </p:sp>
    </p:spTree>
    <p:extLst>
      <p:ext uri="{BB962C8B-B14F-4D97-AF65-F5344CB8AC3E}">
        <p14:creationId xmlns:p14="http://schemas.microsoft.com/office/powerpoint/2010/main" val="13930267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745072" y="154800"/>
            <a:ext cx="10804533" cy="753572"/>
          </a:xfrm>
          <a:prstGeom prst="rect">
            <a:avLst/>
          </a:prstGeom>
        </p:spPr>
        <p:txBody>
          <a:bodyPr vert="horz" lIns="144000" tIns="46800" rIns="91440" bIns="45720" rtlCol="0" anchor="ctr">
            <a:noAutofit/>
          </a:bodyPr>
          <a:lstStyle>
            <a:lvl1pPr>
              <a:defRPr/>
            </a:lvl1pPr>
          </a:lstStyle>
          <a:p>
            <a:r>
              <a:rPr lang="en-AU" dirty="0"/>
              <a:t>Click to edit master title style</a:t>
            </a:r>
            <a:endParaRPr lang="en-US" dirty="0"/>
          </a:p>
        </p:txBody>
      </p:sp>
      <p:sp>
        <p:nvSpPr>
          <p:cNvPr id="9" name="Text Placeholder 8"/>
          <p:cNvSpPr>
            <a:spLocks noGrp="1"/>
          </p:cNvSpPr>
          <p:nvPr>
            <p:ph type="body" sz="quarter" idx="12"/>
          </p:nvPr>
        </p:nvSpPr>
        <p:spPr>
          <a:xfrm>
            <a:off x="742951" y="1097280"/>
            <a:ext cx="10806655" cy="4663440"/>
          </a:xfrm>
        </p:spPr>
        <p:txBody>
          <a:bodyPr/>
          <a:lstStyle>
            <a:lvl1pPr>
              <a:lnSpc>
                <a:spcPct val="114000"/>
              </a:lnSpc>
              <a:defRPr/>
            </a:lvl1pPr>
            <a:lvl2pPr>
              <a:lnSpc>
                <a:spcPct val="114000"/>
              </a:lnSpc>
              <a:defRPr/>
            </a:lvl2pPr>
            <a:lvl3pPr>
              <a:lnSpc>
                <a:spcPct val="114000"/>
              </a:lnSpc>
              <a:defRPr/>
            </a:lvl3pPr>
            <a:lvl4pPr>
              <a:lnSpc>
                <a:spcPct val="114000"/>
              </a:lnSpc>
              <a:defRPr/>
            </a:lvl4pPr>
            <a:lvl5pPr>
              <a:lnSpc>
                <a:spcPct val="114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3" name="Group 12"/>
          <p:cNvGrpSpPr/>
          <p:nvPr userDrawn="1"/>
        </p:nvGrpSpPr>
        <p:grpSpPr>
          <a:xfrm>
            <a:off x="0" y="0"/>
            <a:ext cx="12192000" cy="6858000"/>
            <a:chOff x="0" y="0"/>
            <a:chExt cx="9144000" cy="6858000"/>
          </a:xfrm>
        </p:grpSpPr>
        <p:cxnSp>
          <p:nvCxnSpPr>
            <p:cNvPr id="14" name="Straight Connector 13"/>
            <p:cNvCxnSpPr/>
            <p:nvPr userDrawn="1"/>
          </p:nvCxnSpPr>
          <p:spPr>
            <a:xfrm>
              <a:off x="477520" y="0"/>
              <a:ext cx="10160" cy="6858000"/>
            </a:xfrm>
            <a:prstGeom prst="line">
              <a:avLst/>
            </a:prstGeom>
            <a:ln w="3175">
              <a:solidFill>
                <a:schemeClr val="tx2">
                  <a:alpha val="5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0" y="5943600"/>
              <a:ext cx="9144000" cy="0"/>
            </a:xfrm>
            <a:prstGeom prst="line">
              <a:avLst/>
            </a:prstGeom>
            <a:ln w="3175">
              <a:solidFill>
                <a:schemeClr val="tx2">
                  <a:alpha val="5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8" name="Footer Placeholder 3">
            <a:extLst>
              <a:ext uri="{FF2B5EF4-FFF2-40B4-BE49-F238E27FC236}">
                <a16:creationId xmlns:a16="http://schemas.microsoft.com/office/drawing/2014/main" id="{F47217A5-1932-4D34-87F3-962E84AFE95E}"/>
              </a:ext>
            </a:extLst>
          </p:cNvPr>
          <p:cNvSpPr>
            <a:spLocks noGrp="1"/>
          </p:cNvSpPr>
          <p:nvPr>
            <p:ph type="ftr" sz="quarter" idx="3"/>
          </p:nvPr>
        </p:nvSpPr>
        <p:spPr>
          <a:xfrm>
            <a:off x="763021" y="6271692"/>
            <a:ext cx="3860800" cy="365125"/>
          </a:xfrm>
          <a:prstGeom prst="rect">
            <a:avLst/>
          </a:prstGeom>
        </p:spPr>
        <p:txBody>
          <a:bodyPr vert="horz" lIns="91440" tIns="45720" rIns="91440" bIns="45720" rtlCol="0" anchor="ctr"/>
          <a:lstStyle>
            <a:lvl1pPr algn="l">
              <a:defRPr sz="800" b="1">
                <a:solidFill>
                  <a:srgbClr val="009EBA"/>
                </a:solidFill>
                <a:latin typeface="Century Gothic" panose="020B0502020202020204" pitchFamily="34" charset="0"/>
              </a:defRPr>
            </a:lvl1pPr>
          </a:lstStyle>
          <a:p>
            <a:r>
              <a:rPr lang="en-AU"/>
              <a:t>lplc.com.au</a:t>
            </a:r>
            <a:endParaRPr lang="en-AU" dirty="0"/>
          </a:p>
        </p:txBody>
      </p:sp>
    </p:spTree>
    <p:extLst>
      <p:ext uri="{BB962C8B-B14F-4D97-AF65-F5344CB8AC3E}">
        <p14:creationId xmlns:p14="http://schemas.microsoft.com/office/powerpoint/2010/main" val="12361542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with Lesson">
    <p:spTree>
      <p:nvGrpSpPr>
        <p:cNvPr id="1" name=""/>
        <p:cNvGrpSpPr/>
        <p:nvPr/>
      </p:nvGrpSpPr>
      <p:grpSpPr>
        <a:xfrm>
          <a:off x="0" y="0"/>
          <a:ext cx="0" cy="0"/>
          <a:chOff x="0" y="0"/>
          <a:chExt cx="0" cy="0"/>
        </a:xfrm>
      </p:grpSpPr>
      <p:sp>
        <p:nvSpPr>
          <p:cNvPr id="8" name="Content Placeholder 2"/>
          <p:cNvSpPr>
            <a:spLocks noGrp="1"/>
          </p:cNvSpPr>
          <p:nvPr>
            <p:ph idx="13" hasCustomPrompt="1"/>
          </p:nvPr>
        </p:nvSpPr>
        <p:spPr>
          <a:xfrm>
            <a:off x="8515534" y="1087120"/>
            <a:ext cx="3055577" cy="4683760"/>
          </a:xfrm>
        </p:spPr>
        <p:style>
          <a:lnRef idx="1">
            <a:schemeClr val="accent1"/>
          </a:lnRef>
          <a:fillRef idx="2">
            <a:schemeClr val="accent1"/>
          </a:fillRef>
          <a:effectRef idx="1">
            <a:schemeClr val="accent1"/>
          </a:effectRef>
          <a:fontRef idx="none"/>
        </p:style>
        <p:txBody>
          <a:bodyPr lIns="144000" tIns="144000" rIns="144000" bIns="144000">
            <a:normAutofit/>
          </a:bodyPr>
          <a:lstStyle>
            <a:lvl1pPr marL="0" indent="0">
              <a:spcBef>
                <a:spcPts val="800"/>
              </a:spcBef>
              <a:buNone/>
              <a:defRPr sz="1800"/>
            </a:lvl1pPr>
          </a:lstStyle>
          <a:p>
            <a:pPr lvl="0"/>
            <a:r>
              <a:rPr lang="en-AU" dirty="0"/>
              <a:t>Click to enter lesson text</a:t>
            </a:r>
            <a:endParaRPr lang="en-US" dirty="0"/>
          </a:p>
        </p:txBody>
      </p:sp>
      <p:sp>
        <p:nvSpPr>
          <p:cNvPr id="13" name="Text Placeholder 12"/>
          <p:cNvSpPr>
            <a:spLocks noGrp="1"/>
          </p:cNvSpPr>
          <p:nvPr>
            <p:ph type="body" sz="quarter" idx="14"/>
          </p:nvPr>
        </p:nvSpPr>
        <p:spPr>
          <a:xfrm>
            <a:off x="745067" y="1087120"/>
            <a:ext cx="7630584" cy="4683760"/>
          </a:xfrm>
        </p:spPr>
        <p:txBody>
          <a:bodyPr/>
          <a:lstStyle>
            <a:lvl1pPr>
              <a:lnSpc>
                <a:spcPct val="114000"/>
              </a:lnSpc>
              <a:defRPr/>
            </a:lvl1pPr>
            <a:lvl2pPr>
              <a:lnSpc>
                <a:spcPct val="114000"/>
              </a:lnSpc>
              <a:defRPr/>
            </a:lvl2pPr>
            <a:lvl3pPr>
              <a:lnSpc>
                <a:spcPct val="114000"/>
              </a:lnSpc>
              <a:defRPr/>
            </a:lvl3pPr>
            <a:lvl4pPr>
              <a:lnSpc>
                <a:spcPct val="114000"/>
              </a:lnSpc>
              <a:defRPr/>
            </a:lvl4pPr>
            <a:lvl5pPr>
              <a:lnSpc>
                <a:spcPct val="114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p:cNvGrpSpPr/>
          <p:nvPr userDrawn="1"/>
        </p:nvGrpSpPr>
        <p:grpSpPr>
          <a:xfrm>
            <a:off x="0" y="0"/>
            <a:ext cx="12192000" cy="6858000"/>
            <a:chOff x="0" y="0"/>
            <a:chExt cx="9144000" cy="6858000"/>
          </a:xfrm>
        </p:grpSpPr>
        <p:cxnSp>
          <p:nvCxnSpPr>
            <p:cNvPr id="10" name="Straight Connector 9"/>
            <p:cNvCxnSpPr/>
            <p:nvPr userDrawn="1"/>
          </p:nvCxnSpPr>
          <p:spPr>
            <a:xfrm>
              <a:off x="477520" y="0"/>
              <a:ext cx="10160" cy="6858000"/>
            </a:xfrm>
            <a:prstGeom prst="line">
              <a:avLst/>
            </a:prstGeom>
            <a:ln w="3175">
              <a:solidFill>
                <a:schemeClr val="tx2">
                  <a:alpha val="5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0" y="5943600"/>
              <a:ext cx="9144000" cy="0"/>
            </a:xfrm>
            <a:prstGeom prst="line">
              <a:avLst/>
            </a:prstGeom>
            <a:ln w="3175">
              <a:solidFill>
                <a:schemeClr val="tx2">
                  <a:alpha val="5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15" name="Title Placeholder 1"/>
          <p:cNvSpPr>
            <a:spLocks noGrp="1"/>
          </p:cNvSpPr>
          <p:nvPr>
            <p:ph type="title" hasCustomPrompt="1"/>
          </p:nvPr>
        </p:nvSpPr>
        <p:spPr>
          <a:xfrm>
            <a:off x="745071" y="154800"/>
            <a:ext cx="10826039" cy="753572"/>
          </a:xfrm>
          <a:prstGeom prst="rect">
            <a:avLst/>
          </a:prstGeom>
        </p:spPr>
        <p:txBody>
          <a:bodyPr vert="horz" lIns="144000" tIns="46800" rIns="91440" bIns="45720" rtlCol="0" anchor="ctr">
            <a:noAutofit/>
          </a:bodyPr>
          <a:lstStyle>
            <a:lvl1pPr>
              <a:defRPr/>
            </a:lvl1pPr>
          </a:lstStyle>
          <a:p>
            <a:r>
              <a:rPr lang="en-AU" dirty="0"/>
              <a:t>Click to edit master title style</a:t>
            </a:r>
            <a:endParaRPr lang="en-US" dirty="0"/>
          </a:p>
        </p:txBody>
      </p:sp>
      <p:sp>
        <p:nvSpPr>
          <p:cNvPr id="14" name="Footer Placeholder 3">
            <a:extLst>
              <a:ext uri="{FF2B5EF4-FFF2-40B4-BE49-F238E27FC236}">
                <a16:creationId xmlns:a16="http://schemas.microsoft.com/office/drawing/2014/main" id="{3D9EBFEF-DA40-4976-9F53-39A5FB5C22FB}"/>
              </a:ext>
            </a:extLst>
          </p:cNvPr>
          <p:cNvSpPr>
            <a:spLocks noGrp="1"/>
          </p:cNvSpPr>
          <p:nvPr>
            <p:ph type="ftr" sz="quarter" idx="3"/>
          </p:nvPr>
        </p:nvSpPr>
        <p:spPr>
          <a:xfrm>
            <a:off x="763021" y="6271692"/>
            <a:ext cx="3860800" cy="365125"/>
          </a:xfrm>
          <a:prstGeom prst="rect">
            <a:avLst/>
          </a:prstGeom>
        </p:spPr>
        <p:txBody>
          <a:bodyPr vert="horz" lIns="91440" tIns="45720" rIns="91440" bIns="45720" rtlCol="0" anchor="ctr"/>
          <a:lstStyle>
            <a:lvl1pPr algn="l">
              <a:defRPr sz="800" b="1">
                <a:solidFill>
                  <a:srgbClr val="009EBA"/>
                </a:solidFill>
                <a:latin typeface="Century Gothic" panose="020B0502020202020204" pitchFamily="34" charset="0"/>
              </a:defRPr>
            </a:lvl1pPr>
          </a:lstStyle>
          <a:p>
            <a:r>
              <a:rPr lang="en-AU"/>
              <a:t>lplc.com.au</a:t>
            </a:r>
            <a:endParaRPr lang="en-AU" dirty="0"/>
          </a:p>
        </p:txBody>
      </p:sp>
    </p:spTree>
    <p:extLst>
      <p:ext uri="{BB962C8B-B14F-4D97-AF65-F5344CB8AC3E}">
        <p14:creationId xmlns:p14="http://schemas.microsoft.com/office/powerpoint/2010/main" val="17230318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Full page graphic with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AU" dirty="0"/>
              <a:t>Click to edit master title style</a:t>
            </a:r>
            <a:endParaRPr lang="en-US" dirty="0"/>
          </a:p>
        </p:txBody>
      </p:sp>
      <p:sp>
        <p:nvSpPr>
          <p:cNvPr id="3" name="Content Placeholder 2"/>
          <p:cNvSpPr>
            <a:spLocks noGrp="1"/>
          </p:cNvSpPr>
          <p:nvPr>
            <p:ph idx="1" hasCustomPrompt="1"/>
          </p:nvPr>
        </p:nvSpPr>
        <p:spPr>
          <a:xfrm>
            <a:off x="763021" y="1114240"/>
            <a:ext cx="10889028" cy="4666800"/>
          </a:xfrm>
        </p:spPr>
        <p:txBody>
          <a:bodyPr>
            <a:normAutofit/>
          </a:bodyPr>
          <a:lstStyle>
            <a:lvl1pPr marL="266700" indent="0">
              <a:buNone/>
              <a:defRPr sz="2400" baseline="0"/>
            </a:lvl1pPr>
          </a:lstStyle>
          <a:p>
            <a:pPr lvl="0"/>
            <a:r>
              <a:rPr lang="en-AU" dirty="0"/>
              <a:t>Place graphics/images in this place</a:t>
            </a:r>
          </a:p>
        </p:txBody>
      </p:sp>
      <p:cxnSp>
        <p:nvCxnSpPr>
          <p:cNvPr id="7" name="Straight Connector 6"/>
          <p:cNvCxnSpPr/>
          <p:nvPr userDrawn="1"/>
        </p:nvCxnSpPr>
        <p:spPr>
          <a:xfrm>
            <a:off x="636693" y="0"/>
            <a:ext cx="13547" cy="6858000"/>
          </a:xfrm>
          <a:prstGeom prst="line">
            <a:avLst/>
          </a:prstGeom>
          <a:ln w="3175">
            <a:solidFill>
              <a:schemeClr val="tx2">
                <a:alpha val="50000"/>
              </a:schemeClr>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userDrawn="1"/>
        </p:nvGrpSpPr>
        <p:grpSpPr>
          <a:xfrm>
            <a:off x="0" y="0"/>
            <a:ext cx="12192000" cy="6858000"/>
            <a:chOff x="0" y="0"/>
            <a:chExt cx="9144000" cy="6858000"/>
          </a:xfrm>
        </p:grpSpPr>
        <p:cxnSp>
          <p:nvCxnSpPr>
            <p:cNvPr id="11" name="Straight Connector 10"/>
            <p:cNvCxnSpPr/>
            <p:nvPr userDrawn="1"/>
          </p:nvCxnSpPr>
          <p:spPr>
            <a:xfrm>
              <a:off x="477520" y="0"/>
              <a:ext cx="10160" cy="6858000"/>
            </a:xfrm>
            <a:prstGeom prst="line">
              <a:avLst/>
            </a:prstGeom>
            <a:ln w="3175">
              <a:solidFill>
                <a:schemeClr val="tx2">
                  <a:alpha val="5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H="1">
              <a:off x="0" y="5943600"/>
              <a:ext cx="9144000" cy="0"/>
            </a:xfrm>
            <a:prstGeom prst="line">
              <a:avLst/>
            </a:prstGeom>
            <a:ln w="3175">
              <a:solidFill>
                <a:schemeClr val="tx2">
                  <a:alpha val="5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9" name="Footer Placeholder 3">
            <a:extLst>
              <a:ext uri="{FF2B5EF4-FFF2-40B4-BE49-F238E27FC236}">
                <a16:creationId xmlns:a16="http://schemas.microsoft.com/office/drawing/2014/main" id="{DAF08EC6-57EE-4A28-B03A-DEB0E45F6481}"/>
              </a:ext>
            </a:extLst>
          </p:cNvPr>
          <p:cNvSpPr>
            <a:spLocks noGrp="1"/>
          </p:cNvSpPr>
          <p:nvPr>
            <p:ph type="ftr" sz="quarter" idx="3"/>
          </p:nvPr>
        </p:nvSpPr>
        <p:spPr>
          <a:xfrm>
            <a:off x="763021" y="6346532"/>
            <a:ext cx="3860800" cy="215444"/>
          </a:xfrm>
          <a:prstGeom prst="rect">
            <a:avLst/>
          </a:prstGeom>
        </p:spPr>
        <p:txBody>
          <a:bodyPr vert="horz" wrap="square" lIns="91440" tIns="45720" rIns="91440" bIns="45720" rtlCol="0" anchor="ctr">
            <a:noAutofit/>
          </a:bodyPr>
          <a:lstStyle>
            <a:lvl1pPr algn="l">
              <a:defRPr sz="800" b="1">
                <a:ln>
                  <a:noFill/>
                </a:ln>
                <a:solidFill>
                  <a:srgbClr val="009EBA"/>
                </a:solidFill>
                <a:latin typeface="Century Gothic" panose="020B0502020202020204" pitchFamily="34" charset="0"/>
              </a:defRPr>
            </a:lvl1pPr>
          </a:lstStyle>
          <a:p>
            <a:r>
              <a:rPr lang="en-AU"/>
              <a:t>lplc.com.au</a:t>
            </a:r>
            <a:endParaRPr lang="en-AU" dirty="0"/>
          </a:p>
        </p:txBody>
      </p:sp>
    </p:spTree>
    <p:extLst>
      <p:ext uri="{BB962C8B-B14F-4D97-AF65-F5344CB8AC3E}">
        <p14:creationId xmlns:p14="http://schemas.microsoft.com/office/powerpoint/2010/main" val="34142747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Footer Placeholder 3">
            <a:extLst>
              <a:ext uri="{FF2B5EF4-FFF2-40B4-BE49-F238E27FC236}">
                <a16:creationId xmlns:a16="http://schemas.microsoft.com/office/drawing/2014/main" id="{D9B45388-F0DF-41F6-A804-41E9CBF378D0}"/>
              </a:ext>
            </a:extLst>
          </p:cNvPr>
          <p:cNvSpPr>
            <a:spLocks noGrp="1"/>
          </p:cNvSpPr>
          <p:nvPr>
            <p:ph type="ftr" sz="quarter" idx="3"/>
          </p:nvPr>
        </p:nvSpPr>
        <p:spPr>
          <a:xfrm>
            <a:off x="763021" y="6271692"/>
            <a:ext cx="3860800" cy="365125"/>
          </a:xfrm>
          <a:prstGeom prst="rect">
            <a:avLst/>
          </a:prstGeom>
        </p:spPr>
        <p:txBody>
          <a:bodyPr vert="horz" lIns="91440" tIns="45720" rIns="91440" bIns="45720" rtlCol="0" anchor="ctr"/>
          <a:lstStyle>
            <a:lvl1pPr algn="l">
              <a:defRPr sz="800" b="1">
                <a:solidFill>
                  <a:srgbClr val="009EBA"/>
                </a:solidFill>
                <a:latin typeface="Century Gothic" panose="020B0502020202020204" pitchFamily="34" charset="0"/>
              </a:defRPr>
            </a:lvl1pPr>
          </a:lstStyle>
          <a:p>
            <a:r>
              <a:rPr lang="en-AU"/>
              <a:t>lplc.com.au</a:t>
            </a:r>
            <a:endParaRPr lang="en-AU" dirty="0"/>
          </a:p>
        </p:txBody>
      </p:sp>
    </p:spTree>
    <p:extLst>
      <p:ext uri="{BB962C8B-B14F-4D97-AF65-F5344CB8AC3E}">
        <p14:creationId xmlns:p14="http://schemas.microsoft.com/office/powerpoint/2010/main" val="96515563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2F9C6-3596-4EFF-9203-30B2C5F79285}"/>
              </a:ext>
            </a:extLst>
          </p:cNvPr>
          <p:cNvSpPr>
            <a:spLocks noGrp="1"/>
          </p:cNvSpPr>
          <p:nvPr>
            <p:ph type="title"/>
          </p:nvPr>
        </p:nvSpPr>
        <p:spPr/>
        <p:txBody>
          <a:bodyPr/>
          <a:lstStyle/>
          <a:p>
            <a:r>
              <a:rPr lang="en-US"/>
              <a:t>Click to edit Master title style</a:t>
            </a:r>
            <a:endParaRPr lang="en-AU"/>
          </a:p>
        </p:txBody>
      </p:sp>
      <p:sp>
        <p:nvSpPr>
          <p:cNvPr id="3" name="Footer Placeholder 2">
            <a:extLst>
              <a:ext uri="{FF2B5EF4-FFF2-40B4-BE49-F238E27FC236}">
                <a16:creationId xmlns:a16="http://schemas.microsoft.com/office/drawing/2014/main" id="{7D74DFCF-10F2-4871-B7E5-F9DDBD05A218}"/>
              </a:ext>
            </a:extLst>
          </p:cNvPr>
          <p:cNvSpPr>
            <a:spLocks noGrp="1"/>
          </p:cNvSpPr>
          <p:nvPr>
            <p:ph type="ftr" sz="quarter" idx="10"/>
          </p:nvPr>
        </p:nvSpPr>
        <p:spPr/>
        <p:txBody>
          <a:bodyPr/>
          <a:lstStyle/>
          <a:p>
            <a:r>
              <a:rPr lang="en-AU"/>
              <a:t>lplc.com.au</a:t>
            </a:r>
            <a:endParaRPr lang="en-AU" dirty="0"/>
          </a:p>
        </p:txBody>
      </p:sp>
    </p:spTree>
    <p:extLst>
      <p:ext uri="{BB962C8B-B14F-4D97-AF65-F5344CB8AC3E}">
        <p14:creationId xmlns:p14="http://schemas.microsoft.com/office/powerpoint/2010/main" val="4056685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4B659-61EF-4C57-B880-6823FE5E45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AC77D5-2B1B-44BA-AAC5-C8BC5716DE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4FBA883-B50E-4BCA-ABE7-350C7FD044BF}"/>
              </a:ext>
            </a:extLst>
          </p:cNvPr>
          <p:cNvSpPr>
            <a:spLocks noGrp="1"/>
          </p:cNvSpPr>
          <p:nvPr>
            <p:ph type="dt" sz="half" idx="10"/>
          </p:nvPr>
        </p:nvSpPr>
        <p:spPr/>
        <p:txBody>
          <a:bodyPr/>
          <a:lstStyle/>
          <a:p>
            <a:fld id="{9093A5A0-3CD3-4FA3-AF7F-8B675FCBDEE5}" type="datetimeFigureOut">
              <a:rPr lang="en-US" smtClean="0"/>
              <a:t>7/11/2019</a:t>
            </a:fld>
            <a:endParaRPr lang="en-US"/>
          </a:p>
        </p:txBody>
      </p:sp>
      <p:sp>
        <p:nvSpPr>
          <p:cNvPr id="5" name="Footer Placeholder 4">
            <a:extLst>
              <a:ext uri="{FF2B5EF4-FFF2-40B4-BE49-F238E27FC236}">
                <a16:creationId xmlns:a16="http://schemas.microsoft.com/office/drawing/2014/main" id="{66C42B98-381D-482C-964C-13D8AF2D0E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3A44AD-1785-4F7E-8E72-0C9D93EC12D8}"/>
              </a:ext>
            </a:extLst>
          </p:cNvPr>
          <p:cNvSpPr>
            <a:spLocks noGrp="1"/>
          </p:cNvSpPr>
          <p:nvPr>
            <p:ph type="sldNum" sz="quarter" idx="12"/>
          </p:nvPr>
        </p:nvSpPr>
        <p:spPr/>
        <p:txBody>
          <a:bodyPr/>
          <a:lstStyle/>
          <a:p>
            <a:fld id="{E3477A56-75B2-465B-BDA8-EA15AE423F88}" type="slidenum">
              <a:rPr lang="en-US" smtClean="0"/>
              <a:t>‹#›</a:t>
            </a:fld>
            <a:endParaRPr lang="en-US"/>
          </a:p>
        </p:txBody>
      </p:sp>
    </p:spTree>
    <p:extLst>
      <p:ext uri="{BB962C8B-B14F-4D97-AF65-F5344CB8AC3E}">
        <p14:creationId xmlns:p14="http://schemas.microsoft.com/office/powerpoint/2010/main" val="3424947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86A82-502D-46E7-B2FE-FFFBA7967D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54A420-ACD6-4107-8849-1CBE95A9F89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4008A1-2C7D-4C41-AF20-79DDFB805EE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0F77B0-2570-4F54-8835-EB25FF44E967}"/>
              </a:ext>
            </a:extLst>
          </p:cNvPr>
          <p:cNvSpPr>
            <a:spLocks noGrp="1"/>
          </p:cNvSpPr>
          <p:nvPr>
            <p:ph type="dt" sz="half" idx="10"/>
          </p:nvPr>
        </p:nvSpPr>
        <p:spPr/>
        <p:txBody>
          <a:bodyPr/>
          <a:lstStyle/>
          <a:p>
            <a:fld id="{9093A5A0-3CD3-4FA3-AF7F-8B675FCBDEE5}" type="datetimeFigureOut">
              <a:rPr lang="en-US" smtClean="0"/>
              <a:t>7/11/2019</a:t>
            </a:fld>
            <a:endParaRPr lang="en-US"/>
          </a:p>
        </p:txBody>
      </p:sp>
      <p:sp>
        <p:nvSpPr>
          <p:cNvPr id="6" name="Footer Placeholder 5">
            <a:extLst>
              <a:ext uri="{FF2B5EF4-FFF2-40B4-BE49-F238E27FC236}">
                <a16:creationId xmlns:a16="http://schemas.microsoft.com/office/drawing/2014/main" id="{E25A9943-A95C-4510-9B80-C2D86257B8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8D6F0A-FAF6-47A4-90EA-A8797CB84228}"/>
              </a:ext>
            </a:extLst>
          </p:cNvPr>
          <p:cNvSpPr>
            <a:spLocks noGrp="1"/>
          </p:cNvSpPr>
          <p:nvPr>
            <p:ph type="sldNum" sz="quarter" idx="12"/>
          </p:nvPr>
        </p:nvSpPr>
        <p:spPr/>
        <p:txBody>
          <a:bodyPr/>
          <a:lstStyle/>
          <a:p>
            <a:fld id="{E3477A56-75B2-465B-BDA8-EA15AE423F88}" type="slidenum">
              <a:rPr lang="en-US" smtClean="0"/>
              <a:t>‹#›</a:t>
            </a:fld>
            <a:endParaRPr lang="en-US"/>
          </a:p>
        </p:txBody>
      </p:sp>
    </p:spTree>
    <p:extLst>
      <p:ext uri="{BB962C8B-B14F-4D97-AF65-F5344CB8AC3E}">
        <p14:creationId xmlns:p14="http://schemas.microsoft.com/office/powerpoint/2010/main" val="2060587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9B0D1-687F-4070-85E6-8A8A3BA00E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5F87EA-639C-472E-B056-0A9534FF9D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040BF6A-04A5-4DB7-86CA-35615B509DA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312352-5A5C-4B97-B0C5-C4300E98D9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24C39BD-DF9D-4089-8CA9-C7558E0F6EC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389F09-9BD2-4B9A-94C4-79DF7064406E}"/>
              </a:ext>
            </a:extLst>
          </p:cNvPr>
          <p:cNvSpPr>
            <a:spLocks noGrp="1"/>
          </p:cNvSpPr>
          <p:nvPr>
            <p:ph type="dt" sz="half" idx="10"/>
          </p:nvPr>
        </p:nvSpPr>
        <p:spPr/>
        <p:txBody>
          <a:bodyPr/>
          <a:lstStyle/>
          <a:p>
            <a:fld id="{9093A5A0-3CD3-4FA3-AF7F-8B675FCBDEE5}" type="datetimeFigureOut">
              <a:rPr lang="en-US" smtClean="0"/>
              <a:t>7/11/2019</a:t>
            </a:fld>
            <a:endParaRPr lang="en-US"/>
          </a:p>
        </p:txBody>
      </p:sp>
      <p:sp>
        <p:nvSpPr>
          <p:cNvPr id="8" name="Footer Placeholder 7">
            <a:extLst>
              <a:ext uri="{FF2B5EF4-FFF2-40B4-BE49-F238E27FC236}">
                <a16:creationId xmlns:a16="http://schemas.microsoft.com/office/drawing/2014/main" id="{BAD09BC4-38ED-4D47-A37E-A0B7F32AAB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928310-867F-4A9A-96C4-C0C5B13C5122}"/>
              </a:ext>
            </a:extLst>
          </p:cNvPr>
          <p:cNvSpPr>
            <a:spLocks noGrp="1"/>
          </p:cNvSpPr>
          <p:nvPr>
            <p:ph type="sldNum" sz="quarter" idx="12"/>
          </p:nvPr>
        </p:nvSpPr>
        <p:spPr/>
        <p:txBody>
          <a:bodyPr/>
          <a:lstStyle/>
          <a:p>
            <a:fld id="{E3477A56-75B2-465B-BDA8-EA15AE423F88}" type="slidenum">
              <a:rPr lang="en-US" smtClean="0"/>
              <a:t>‹#›</a:t>
            </a:fld>
            <a:endParaRPr lang="en-US"/>
          </a:p>
        </p:txBody>
      </p:sp>
    </p:spTree>
    <p:extLst>
      <p:ext uri="{BB962C8B-B14F-4D97-AF65-F5344CB8AC3E}">
        <p14:creationId xmlns:p14="http://schemas.microsoft.com/office/powerpoint/2010/main" val="12090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06C71-15C4-4500-995B-FB90FA85FA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8D9956-C0E9-4E62-929E-27F1EE8BDC39}"/>
              </a:ext>
            </a:extLst>
          </p:cNvPr>
          <p:cNvSpPr>
            <a:spLocks noGrp="1"/>
          </p:cNvSpPr>
          <p:nvPr>
            <p:ph type="dt" sz="half" idx="10"/>
          </p:nvPr>
        </p:nvSpPr>
        <p:spPr/>
        <p:txBody>
          <a:bodyPr/>
          <a:lstStyle/>
          <a:p>
            <a:fld id="{9093A5A0-3CD3-4FA3-AF7F-8B675FCBDEE5}" type="datetimeFigureOut">
              <a:rPr lang="en-US" smtClean="0"/>
              <a:t>7/11/2019</a:t>
            </a:fld>
            <a:endParaRPr lang="en-US"/>
          </a:p>
        </p:txBody>
      </p:sp>
      <p:sp>
        <p:nvSpPr>
          <p:cNvPr id="4" name="Footer Placeholder 3">
            <a:extLst>
              <a:ext uri="{FF2B5EF4-FFF2-40B4-BE49-F238E27FC236}">
                <a16:creationId xmlns:a16="http://schemas.microsoft.com/office/drawing/2014/main" id="{905E51DA-28EB-4CE1-9983-A2F4433022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E56C98-63B1-4C44-BFB5-613DD384610F}"/>
              </a:ext>
            </a:extLst>
          </p:cNvPr>
          <p:cNvSpPr>
            <a:spLocks noGrp="1"/>
          </p:cNvSpPr>
          <p:nvPr>
            <p:ph type="sldNum" sz="quarter" idx="12"/>
          </p:nvPr>
        </p:nvSpPr>
        <p:spPr/>
        <p:txBody>
          <a:bodyPr/>
          <a:lstStyle/>
          <a:p>
            <a:fld id="{E3477A56-75B2-465B-BDA8-EA15AE423F88}" type="slidenum">
              <a:rPr lang="en-US" smtClean="0"/>
              <a:t>‹#›</a:t>
            </a:fld>
            <a:endParaRPr lang="en-US"/>
          </a:p>
        </p:txBody>
      </p:sp>
    </p:spTree>
    <p:extLst>
      <p:ext uri="{BB962C8B-B14F-4D97-AF65-F5344CB8AC3E}">
        <p14:creationId xmlns:p14="http://schemas.microsoft.com/office/powerpoint/2010/main" val="1641006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334A78-E775-4CBF-8FA1-50DD10FD8119}"/>
              </a:ext>
            </a:extLst>
          </p:cNvPr>
          <p:cNvSpPr>
            <a:spLocks noGrp="1"/>
          </p:cNvSpPr>
          <p:nvPr>
            <p:ph type="dt" sz="half" idx="10"/>
          </p:nvPr>
        </p:nvSpPr>
        <p:spPr/>
        <p:txBody>
          <a:bodyPr/>
          <a:lstStyle/>
          <a:p>
            <a:fld id="{9093A5A0-3CD3-4FA3-AF7F-8B675FCBDEE5}" type="datetimeFigureOut">
              <a:rPr lang="en-US" smtClean="0"/>
              <a:t>7/11/2019</a:t>
            </a:fld>
            <a:endParaRPr lang="en-US"/>
          </a:p>
        </p:txBody>
      </p:sp>
      <p:sp>
        <p:nvSpPr>
          <p:cNvPr id="3" name="Footer Placeholder 2">
            <a:extLst>
              <a:ext uri="{FF2B5EF4-FFF2-40B4-BE49-F238E27FC236}">
                <a16:creationId xmlns:a16="http://schemas.microsoft.com/office/drawing/2014/main" id="{20A25456-7AA1-4590-9EEB-E4694980B5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238F07-0E20-4613-AE96-936A1C551CA7}"/>
              </a:ext>
            </a:extLst>
          </p:cNvPr>
          <p:cNvSpPr>
            <a:spLocks noGrp="1"/>
          </p:cNvSpPr>
          <p:nvPr>
            <p:ph type="sldNum" sz="quarter" idx="12"/>
          </p:nvPr>
        </p:nvSpPr>
        <p:spPr/>
        <p:txBody>
          <a:bodyPr/>
          <a:lstStyle/>
          <a:p>
            <a:fld id="{E3477A56-75B2-465B-BDA8-EA15AE423F88}" type="slidenum">
              <a:rPr lang="en-US" smtClean="0"/>
              <a:t>‹#›</a:t>
            </a:fld>
            <a:endParaRPr lang="en-US"/>
          </a:p>
        </p:txBody>
      </p:sp>
    </p:spTree>
    <p:extLst>
      <p:ext uri="{BB962C8B-B14F-4D97-AF65-F5344CB8AC3E}">
        <p14:creationId xmlns:p14="http://schemas.microsoft.com/office/powerpoint/2010/main" val="3541225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4CC4E-8E4C-4BCA-9748-B8634A1E91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CAB88B-FC47-4E53-9FEA-455A5550C0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6EB3F0-6BA2-4498-B394-471064E8FE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CD5EFB5-CF3C-4F67-BF3B-023644FD6D79}"/>
              </a:ext>
            </a:extLst>
          </p:cNvPr>
          <p:cNvSpPr>
            <a:spLocks noGrp="1"/>
          </p:cNvSpPr>
          <p:nvPr>
            <p:ph type="dt" sz="half" idx="10"/>
          </p:nvPr>
        </p:nvSpPr>
        <p:spPr/>
        <p:txBody>
          <a:bodyPr/>
          <a:lstStyle/>
          <a:p>
            <a:fld id="{9093A5A0-3CD3-4FA3-AF7F-8B675FCBDEE5}" type="datetimeFigureOut">
              <a:rPr lang="en-US" smtClean="0"/>
              <a:t>7/11/2019</a:t>
            </a:fld>
            <a:endParaRPr lang="en-US"/>
          </a:p>
        </p:txBody>
      </p:sp>
      <p:sp>
        <p:nvSpPr>
          <p:cNvPr id="6" name="Footer Placeholder 5">
            <a:extLst>
              <a:ext uri="{FF2B5EF4-FFF2-40B4-BE49-F238E27FC236}">
                <a16:creationId xmlns:a16="http://schemas.microsoft.com/office/drawing/2014/main" id="{0EC677E3-6D21-4600-A573-28ED0CC936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238F4A-E4EE-4EA3-B9D8-DB1A9870D264}"/>
              </a:ext>
            </a:extLst>
          </p:cNvPr>
          <p:cNvSpPr>
            <a:spLocks noGrp="1"/>
          </p:cNvSpPr>
          <p:nvPr>
            <p:ph type="sldNum" sz="quarter" idx="12"/>
          </p:nvPr>
        </p:nvSpPr>
        <p:spPr/>
        <p:txBody>
          <a:bodyPr/>
          <a:lstStyle/>
          <a:p>
            <a:fld id="{E3477A56-75B2-465B-BDA8-EA15AE423F88}" type="slidenum">
              <a:rPr lang="en-US" smtClean="0"/>
              <a:t>‹#›</a:t>
            </a:fld>
            <a:endParaRPr lang="en-US"/>
          </a:p>
        </p:txBody>
      </p:sp>
    </p:spTree>
    <p:extLst>
      <p:ext uri="{BB962C8B-B14F-4D97-AF65-F5344CB8AC3E}">
        <p14:creationId xmlns:p14="http://schemas.microsoft.com/office/powerpoint/2010/main" val="2099796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373B3-6BC3-45A6-A234-814ADE98C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135AB1-6E14-4F6B-9C70-F89040AA53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987718-D0C8-4DE1-AF94-C9F2BD252D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90D5F7E-C172-40EA-85A4-410F120B224D}"/>
              </a:ext>
            </a:extLst>
          </p:cNvPr>
          <p:cNvSpPr>
            <a:spLocks noGrp="1"/>
          </p:cNvSpPr>
          <p:nvPr>
            <p:ph type="dt" sz="half" idx="10"/>
          </p:nvPr>
        </p:nvSpPr>
        <p:spPr/>
        <p:txBody>
          <a:bodyPr/>
          <a:lstStyle/>
          <a:p>
            <a:fld id="{9093A5A0-3CD3-4FA3-AF7F-8B675FCBDEE5}" type="datetimeFigureOut">
              <a:rPr lang="en-US" smtClean="0"/>
              <a:t>7/11/2019</a:t>
            </a:fld>
            <a:endParaRPr lang="en-US"/>
          </a:p>
        </p:txBody>
      </p:sp>
      <p:sp>
        <p:nvSpPr>
          <p:cNvPr id="6" name="Footer Placeholder 5">
            <a:extLst>
              <a:ext uri="{FF2B5EF4-FFF2-40B4-BE49-F238E27FC236}">
                <a16:creationId xmlns:a16="http://schemas.microsoft.com/office/drawing/2014/main" id="{5BA69950-0418-449B-B75D-2378EA61B7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CFF6DC-C94B-40F0-AB2E-F167D83C4265}"/>
              </a:ext>
            </a:extLst>
          </p:cNvPr>
          <p:cNvSpPr>
            <a:spLocks noGrp="1"/>
          </p:cNvSpPr>
          <p:nvPr>
            <p:ph type="sldNum" sz="quarter" idx="12"/>
          </p:nvPr>
        </p:nvSpPr>
        <p:spPr/>
        <p:txBody>
          <a:bodyPr/>
          <a:lstStyle/>
          <a:p>
            <a:fld id="{E3477A56-75B2-465B-BDA8-EA15AE423F88}" type="slidenum">
              <a:rPr lang="en-US" smtClean="0"/>
              <a:t>‹#›</a:t>
            </a:fld>
            <a:endParaRPr lang="en-US"/>
          </a:p>
        </p:txBody>
      </p:sp>
    </p:spTree>
    <p:extLst>
      <p:ext uri="{BB962C8B-B14F-4D97-AF65-F5344CB8AC3E}">
        <p14:creationId xmlns:p14="http://schemas.microsoft.com/office/powerpoint/2010/main" val="832462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FB0041-B51C-4E16-9BEA-B34AD89AEE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9EEAFD-CABA-43C5-B542-6EBE18E95D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CC7494-372C-4BA7-8767-C914C6CFB7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93A5A0-3CD3-4FA3-AF7F-8B675FCBDEE5}" type="datetimeFigureOut">
              <a:rPr lang="en-US" smtClean="0"/>
              <a:t>7/11/2019</a:t>
            </a:fld>
            <a:endParaRPr lang="en-US"/>
          </a:p>
        </p:txBody>
      </p:sp>
      <p:sp>
        <p:nvSpPr>
          <p:cNvPr id="5" name="Footer Placeholder 4">
            <a:extLst>
              <a:ext uri="{FF2B5EF4-FFF2-40B4-BE49-F238E27FC236}">
                <a16:creationId xmlns:a16="http://schemas.microsoft.com/office/drawing/2014/main" id="{555173DA-BF20-4653-AF1D-9149F3BBD0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EA40E81-32F2-4E59-AF21-3A02CD4576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477A56-75B2-465B-BDA8-EA15AE423F88}" type="slidenum">
              <a:rPr lang="en-US" smtClean="0"/>
              <a:t>‹#›</a:t>
            </a:fld>
            <a:endParaRPr lang="en-US"/>
          </a:p>
        </p:txBody>
      </p:sp>
    </p:spTree>
    <p:extLst>
      <p:ext uri="{BB962C8B-B14F-4D97-AF65-F5344CB8AC3E}">
        <p14:creationId xmlns:p14="http://schemas.microsoft.com/office/powerpoint/2010/main" val="37268701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83690" y="365125"/>
            <a:ext cx="9754277"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83688" y="1825626"/>
            <a:ext cx="9754277" cy="292344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50948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b="0" i="0" kern="1200">
          <a:solidFill>
            <a:schemeClr val="bg1"/>
          </a:solidFill>
          <a:latin typeface="Arial" charset="0"/>
          <a:ea typeface="Arial" charset="0"/>
          <a:cs typeface="Arial"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b="0" i="0" kern="1200">
          <a:solidFill>
            <a:schemeClr val="bg1"/>
          </a:solidFill>
          <a:latin typeface="Arial" charset="0"/>
          <a:ea typeface="Arial" charset="0"/>
          <a:cs typeface="Arial"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bg1"/>
          </a:solidFill>
          <a:latin typeface="Arial" charset="0"/>
          <a:ea typeface="Arial" charset="0"/>
          <a:cs typeface="Arial"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bg1"/>
          </a:solidFill>
          <a:latin typeface="Arial" charset="0"/>
          <a:ea typeface="Arial" charset="0"/>
          <a:cs typeface="Arial"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bg1"/>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bg1"/>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3021" y="185280"/>
            <a:ext cx="10889028" cy="753572"/>
          </a:xfrm>
          <a:prstGeom prst="rect">
            <a:avLst/>
          </a:prstGeom>
        </p:spPr>
        <p:txBody>
          <a:bodyPr vert="horz" lIns="144000" tIns="4680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764093" y="1076961"/>
            <a:ext cx="10887956" cy="4683759"/>
          </a:xfrm>
          <a:prstGeom prst="rect">
            <a:avLst/>
          </a:prstGeom>
        </p:spPr>
        <p:txBody>
          <a:bodyPr vert="horz" lIns="144000" tIns="5040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8" name="Group 7"/>
          <p:cNvGrpSpPr/>
          <p:nvPr/>
        </p:nvGrpSpPr>
        <p:grpSpPr>
          <a:xfrm>
            <a:off x="0" y="0"/>
            <a:ext cx="12192000" cy="6858000"/>
            <a:chOff x="0" y="0"/>
            <a:chExt cx="9144000" cy="6858000"/>
          </a:xfrm>
        </p:grpSpPr>
        <p:cxnSp>
          <p:nvCxnSpPr>
            <p:cNvPr id="9" name="Straight Connector 8"/>
            <p:cNvCxnSpPr/>
            <p:nvPr userDrawn="1"/>
          </p:nvCxnSpPr>
          <p:spPr>
            <a:xfrm>
              <a:off x="477520" y="0"/>
              <a:ext cx="10160" cy="6858000"/>
            </a:xfrm>
            <a:prstGeom prst="line">
              <a:avLst/>
            </a:prstGeom>
            <a:ln w="3175">
              <a:solidFill>
                <a:schemeClr val="tx2">
                  <a:alpha val="5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H="1">
              <a:off x="0" y="5943600"/>
              <a:ext cx="9144000" cy="0"/>
            </a:xfrm>
            <a:prstGeom prst="line">
              <a:avLst/>
            </a:prstGeom>
            <a:ln w="3175">
              <a:solidFill>
                <a:schemeClr val="tx2">
                  <a:alpha val="50000"/>
                </a:scheme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4" name="Footer Placeholder 3"/>
          <p:cNvSpPr>
            <a:spLocks noGrp="1"/>
          </p:cNvSpPr>
          <p:nvPr>
            <p:ph type="ftr" sz="quarter" idx="3"/>
          </p:nvPr>
        </p:nvSpPr>
        <p:spPr>
          <a:xfrm>
            <a:off x="763021" y="6271692"/>
            <a:ext cx="3860800" cy="365125"/>
          </a:xfrm>
          <a:prstGeom prst="rect">
            <a:avLst/>
          </a:prstGeom>
        </p:spPr>
        <p:txBody>
          <a:bodyPr vert="horz" lIns="91440" tIns="45720" rIns="91440" bIns="45720" rtlCol="0" anchor="ctr"/>
          <a:lstStyle>
            <a:lvl1pPr algn="l">
              <a:defRPr sz="1000" b="0">
                <a:solidFill>
                  <a:srgbClr val="009EBA"/>
                </a:solidFill>
                <a:latin typeface="Century Gothic" panose="020B0502020202020204" pitchFamily="34" charset="0"/>
              </a:defRPr>
            </a:lvl1pPr>
          </a:lstStyle>
          <a:p>
            <a:r>
              <a:rPr lang="en-AU"/>
              <a:t>lplc.com.au</a:t>
            </a:r>
            <a:endParaRPr lang="en-AU" dirty="0"/>
          </a:p>
        </p:txBody>
      </p:sp>
      <p:pic>
        <p:nvPicPr>
          <p:cNvPr id="12" name="Picture 11" descr="LPLC_masterCol_OL_632.png"/>
          <p:cNvPicPr/>
          <p:nvPr userDrawn="1"/>
        </p:nvPicPr>
        <p:blipFill>
          <a:blip r:embed="rId9"/>
          <a:stretch>
            <a:fillRect/>
          </a:stretch>
        </p:blipFill>
        <p:spPr>
          <a:xfrm>
            <a:off x="11020189" y="6076529"/>
            <a:ext cx="647395" cy="647395"/>
          </a:xfrm>
          <a:prstGeom prst="rect">
            <a:avLst/>
          </a:prstGeom>
        </p:spPr>
      </p:pic>
    </p:spTree>
    <p:extLst>
      <p:ext uri="{BB962C8B-B14F-4D97-AF65-F5344CB8AC3E}">
        <p14:creationId xmlns:p14="http://schemas.microsoft.com/office/powerpoint/2010/main" val="42047178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hf sldNum="0" hdr="0" dt="0"/>
  <p:txStyles>
    <p:titleStyle>
      <a:lvl1pPr algn="l" defTabSz="457200" rtl="0" eaLnBrk="1" latinLnBrk="0" hangingPunct="1">
        <a:spcBef>
          <a:spcPct val="0"/>
        </a:spcBef>
        <a:buNone/>
        <a:defRPr sz="2200" b="0" i="0" kern="1200" cap="none" baseline="0">
          <a:solidFill>
            <a:schemeClr val="tx2"/>
          </a:solidFill>
          <a:latin typeface="Century Gothic" panose="020B0502020202020204" pitchFamily="34" charset="0"/>
          <a:ea typeface="+mj-ea"/>
          <a:cs typeface="Gotham Medium"/>
        </a:defRPr>
      </a:lvl1pPr>
    </p:titleStyle>
    <p:bodyStyle>
      <a:lvl1pPr marL="342900" indent="-342900" algn="l" defTabSz="457200" rtl="0" eaLnBrk="1" latinLnBrk="0" hangingPunct="1">
        <a:lnSpc>
          <a:spcPct val="114000"/>
        </a:lnSpc>
        <a:spcBef>
          <a:spcPts val="0"/>
        </a:spcBef>
        <a:spcAft>
          <a:spcPts val="1200"/>
        </a:spcAft>
        <a:buFont typeface="Arial"/>
        <a:buChar char="•"/>
        <a:defRPr sz="2000" b="0" i="0" kern="1200">
          <a:solidFill>
            <a:schemeClr val="tx1"/>
          </a:solidFill>
          <a:latin typeface="Century Gothic" panose="020B0502020202020204" pitchFamily="34" charset="0"/>
          <a:ea typeface="+mn-ea"/>
          <a:cs typeface="Gotham Book"/>
        </a:defRPr>
      </a:lvl1pPr>
      <a:lvl2pPr marL="742950" indent="-285750" algn="l" defTabSz="457200" rtl="0" eaLnBrk="1" latinLnBrk="0" hangingPunct="1">
        <a:lnSpc>
          <a:spcPct val="114000"/>
        </a:lnSpc>
        <a:spcBef>
          <a:spcPts val="0"/>
        </a:spcBef>
        <a:spcAft>
          <a:spcPts val="1200"/>
        </a:spcAft>
        <a:buFont typeface="Arial"/>
        <a:buChar char="–"/>
        <a:defRPr sz="1800" b="0" i="0" kern="1200">
          <a:solidFill>
            <a:schemeClr val="tx1"/>
          </a:solidFill>
          <a:latin typeface="Century Gothic" panose="020B0502020202020204" pitchFamily="34" charset="0"/>
          <a:ea typeface="+mn-ea"/>
          <a:cs typeface="Gotham Book"/>
        </a:defRPr>
      </a:lvl2pPr>
      <a:lvl3pPr marL="1143000" indent="-228600" algn="l" defTabSz="457200" rtl="0" eaLnBrk="1" latinLnBrk="0" hangingPunct="1">
        <a:lnSpc>
          <a:spcPct val="114000"/>
        </a:lnSpc>
        <a:spcBef>
          <a:spcPts val="0"/>
        </a:spcBef>
        <a:spcAft>
          <a:spcPts val="1200"/>
        </a:spcAft>
        <a:buFont typeface="Arial"/>
        <a:buChar char="•"/>
        <a:defRPr sz="1600" b="0" i="0" kern="1200">
          <a:solidFill>
            <a:schemeClr val="tx1"/>
          </a:solidFill>
          <a:latin typeface="Century Gothic" panose="020B0502020202020204" pitchFamily="34" charset="0"/>
          <a:ea typeface="+mn-ea"/>
          <a:cs typeface="Gotham Book"/>
        </a:defRPr>
      </a:lvl3pPr>
      <a:lvl4pPr marL="1600200" indent="-228600" algn="l" defTabSz="457200" rtl="0" eaLnBrk="1" latinLnBrk="0" hangingPunct="1">
        <a:lnSpc>
          <a:spcPct val="114000"/>
        </a:lnSpc>
        <a:spcBef>
          <a:spcPts val="0"/>
        </a:spcBef>
        <a:spcAft>
          <a:spcPts val="1200"/>
        </a:spcAft>
        <a:buFont typeface="Arial"/>
        <a:buChar char="–"/>
        <a:defRPr sz="1600" b="0" i="0" kern="1200">
          <a:solidFill>
            <a:schemeClr val="tx1"/>
          </a:solidFill>
          <a:latin typeface="Century Gothic" panose="020B0502020202020204" pitchFamily="34" charset="0"/>
          <a:ea typeface="+mn-ea"/>
          <a:cs typeface="Gotham Book"/>
        </a:defRPr>
      </a:lvl4pPr>
      <a:lvl5pPr marL="2057400" indent="-228600" algn="l" defTabSz="457200" rtl="0" eaLnBrk="1" latinLnBrk="0" hangingPunct="1">
        <a:lnSpc>
          <a:spcPct val="114000"/>
        </a:lnSpc>
        <a:spcBef>
          <a:spcPts val="0"/>
        </a:spcBef>
        <a:spcAft>
          <a:spcPts val="1200"/>
        </a:spcAft>
        <a:buFont typeface="Arial"/>
        <a:buChar char="»"/>
        <a:defRPr sz="1600" b="0" i="0" kern="1200">
          <a:solidFill>
            <a:schemeClr val="tx1"/>
          </a:solidFill>
          <a:latin typeface="Century Gothic" panose="020B0502020202020204" pitchFamily="34" charset="0"/>
          <a:ea typeface="+mn-ea"/>
          <a:cs typeface="Gotham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www.youtube.com/watch?v=IGQmdoK_ZfY" TargetMode="Externa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practicepro.ca/LawproMag/default.asp" TargetMode="Externa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0B3A1-871E-4E4D-97A0-305F4718A6E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A698277-895F-4B86-BE53-5EF4B95EB985}"/>
              </a:ext>
            </a:extLst>
          </p:cNvPr>
          <p:cNvSpPr>
            <a:spLocks noGrp="1"/>
          </p:cNvSpPr>
          <p:nvPr>
            <p:ph type="subTitle" idx="1"/>
          </p:nvPr>
        </p:nvSpPr>
        <p:spPr/>
        <p:txBody>
          <a:bodyPr/>
          <a:lstStyle/>
          <a:p>
            <a:endParaRPr lang="en-US"/>
          </a:p>
        </p:txBody>
      </p:sp>
      <p:pic>
        <p:nvPicPr>
          <p:cNvPr id="5" name="Picture 4" descr="metro-ptt banner.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75456" cy="6858000"/>
          </a:xfrm>
          <a:prstGeom prst="rect">
            <a:avLst/>
          </a:prstGeom>
        </p:spPr>
      </p:pic>
    </p:spTree>
    <p:extLst>
      <p:ext uri="{BB962C8B-B14F-4D97-AF65-F5344CB8AC3E}">
        <p14:creationId xmlns:p14="http://schemas.microsoft.com/office/powerpoint/2010/main" val="2362786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dirty="0"/>
              <a:t>What happens next?</a:t>
            </a:r>
          </a:p>
        </p:txBody>
      </p:sp>
      <p:sp>
        <p:nvSpPr>
          <p:cNvPr id="3" name="Text Placeholder 2"/>
          <p:cNvSpPr>
            <a:spLocks noGrp="1"/>
          </p:cNvSpPr>
          <p:nvPr>
            <p:ph type="body" sz="quarter" idx="12"/>
          </p:nvPr>
        </p:nvSpPr>
        <p:spPr/>
        <p:txBody>
          <a:bodyPr>
            <a:normAutofit/>
          </a:bodyPr>
          <a:lstStyle/>
          <a:p>
            <a:pPr marL="0" indent="0">
              <a:buNone/>
            </a:pPr>
            <a:r>
              <a:rPr lang="en-AU" sz="2400" dirty="0"/>
              <a:t>Your file:</a:t>
            </a:r>
          </a:p>
          <a:p>
            <a:r>
              <a:rPr lang="en-AU" sz="2400" dirty="0"/>
              <a:t>the notes you made about the documents before you met with the clients</a:t>
            </a:r>
          </a:p>
          <a:p>
            <a:r>
              <a:rPr lang="en-AU" sz="2400" dirty="0"/>
              <a:t>no note of the meeting</a:t>
            </a:r>
          </a:p>
          <a:p>
            <a:r>
              <a:rPr lang="en-AU" sz="2400" dirty="0"/>
              <a:t>no letter of advice confirming what happened at the meeting. </a:t>
            </a:r>
          </a:p>
          <a:p>
            <a:endParaRPr lang="en-AU" sz="2400" dirty="0"/>
          </a:p>
          <a:p>
            <a:pPr marL="0" indent="0">
              <a:buNone/>
            </a:pPr>
            <a:r>
              <a:rPr lang="en-AU" sz="2400" b="1" dirty="0"/>
              <a:t>The difficulties in defending this claim?</a:t>
            </a:r>
          </a:p>
        </p:txBody>
      </p:sp>
    </p:spTree>
    <p:extLst>
      <p:ext uri="{BB962C8B-B14F-4D97-AF65-F5344CB8AC3E}">
        <p14:creationId xmlns:p14="http://schemas.microsoft.com/office/powerpoint/2010/main" val="249576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dirty="0"/>
              <a:t>The difficulties in defending this claim?</a:t>
            </a:r>
          </a:p>
        </p:txBody>
      </p:sp>
      <p:sp>
        <p:nvSpPr>
          <p:cNvPr id="3" name="Text Placeholder 2"/>
          <p:cNvSpPr>
            <a:spLocks noGrp="1"/>
          </p:cNvSpPr>
          <p:nvPr>
            <p:ph type="body" sz="quarter" idx="12"/>
          </p:nvPr>
        </p:nvSpPr>
        <p:spPr/>
        <p:txBody>
          <a:bodyPr/>
          <a:lstStyle/>
          <a:p>
            <a:endParaRPr lang="en-AU" dirty="0"/>
          </a:p>
          <a:p>
            <a:pPr marL="457200" indent="-457200">
              <a:buFont typeface="+mj-lt"/>
              <a:buAutoNum type="arabicPeriod"/>
            </a:pPr>
            <a:r>
              <a:rPr lang="en-AU" sz="2400" dirty="0"/>
              <a:t>No file note = evidence maybe a reconstruction of what you believed should have happened and not what did happen</a:t>
            </a:r>
          </a:p>
          <a:p>
            <a:pPr marL="457200" lvl="0" indent="-457200">
              <a:buFont typeface="+mj-lt"/>
              <a:buAutoNum type="arabicPeriod"/>
            </a:pPr>
            <a:r>
              <a:rPr lang="en-AU" sz="2400" dirty="0"/>
              <a:t>You saw the wife with the husband = conflict</a:t>
            </a:r>
          </a:p>
          <a:p>
            <a:pPr marL="457200" lvl="0" indent="-457200">
              <a:buFont typeface="+mj-lt"/>
              <a:buAutoNum type="arabicPeriod"/>
            </a:pPr>
            <a:r>
              <a:rPr lang="en-AU" sz="2400" dirty="0"/>
              <a:t>No advice the wife obtain full financial information about the husband’s business</a:t>
            </a:r>
          </a:p>
        </p:txBody>
      </p:sp>
    </p:spTree>
    <p:extLst>
      <p:ext uri="{BB962C8B-B14F-4D97-AF65-F5344CB8AC3E}">
        <p14:creationId xmlns:p14="http://schemas.microsoft.com/office/powerpoint/2010/main" val="1815616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404" y="226049"/>
            <a:ext cx="10889028" cy="753572"/>
          </a:xfrm>
        </p:spPr>
        <p:txBody>
          <a:bodyPr/>
          <a:lstStyle/>
          <a:p>
            <a:r>
              <a:rPr lang="en-AU" sz="2800" dirty="0"/>
              <a:t>The big issues</a:t>
            </a:r>
          </a:p>
        </p:txBody>
      </p:sp>
      <p:sp>
        <p:nvSpPr>
          <p:cNvPr id="3" name="Text Placeholder 2"/>
          <p:cNvSpPr>
            <a:spLocks noGrp="1"/>
          </p:cNvSpPr>
          <p:nvPr>
            <p:ph idx="1"/>
          </p:nvPr>
        </p:nvSpPr>
        <p:spPr/>
        <p:txBody>
          <a:bodyPr/>
          <a:lstStyle/>
          <a:p>
            <a:pPr marL="90488"/>
            <a:r>
              <a:rPr lang="en-AU" b="1" dirty="0"/>
              <a:t>Contemporaneous file notes</a:t>
            </a:r>
          </a:p>
          <a:p>
            <a:endParaRPr lang="en-AU"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59" t="1" r="-1" b="-2213"/>
          <a:stretch/>
        </p:blipFill>
        <p:spPr>
          <a:xfrm rot="6392223">
            <a:off x="7823841" y="1810270"/>
            <a:ext cx="4245003" cy="3252293"/>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0E3D03DA-70D5-4CEC-AF9E-682502369273}"/>
              </a:ext>
            </a:extLst>
          </p:cNvPr>
          <p:cNvPicPr/>
          <p:nvPr/>
        </p:nvPicPr>
        <p:blipFill rotWithShape="1">
          <a:blip r:embed="rId3"/>
          <a:srcRect l="16541" t="14761" r="67034" b="7300"/>
          <a:stretch/>
        </p:blipFill>
        <p:spPr bwMode="auto">
          <a:xfrm rot="663486">
            <a:off x="5279769" y="1056542"/>
            <a:ext cx="3276364" cy="4600439"/>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086878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dirty="0"/>
              <a:t>The big issues</a:t>
            </a:r>
          </a:p>
        </p:txBody>
      </p:sp>
      <p:sp>
        <p:nvSpPr>
          <p:cNvPr id="3" name="Text Placeholder 2"/>
          <p:cNvSpPr>
            <a:spLocks noGrp="1"/>
          </p:cNvSpPr>
          <p:nvPr>
            <p:ph type="body" sz="quarter" idx="12"/>
          </p:nvPr>
        </p:nvSpPr>
        <p:spPr>
          <a:xfrm>
            <a:off x="742951" y="1097280"/>
            <a:ext cx="7241950" cy="4663440"/>
          </a:xfrm>
        </p:spPr>
        <p:txBody>
          <a:bodyPr>
            <a:normAutofit lnSpcReduction="10000"/>
          </a:bodyPr>
          <a:lstStyle/>
          <a:p>
            <a:pPr marL="0" indent="0">
              <a:buNone/>
            </a:pPr>
            <a:r>
              <a:rPr lang="en-AU" sz="2400" b="1" dirty="0"/>
              <a:t>Recognising the conflict</a:t>
            </a:r>
          </a:p>
          <a:p>
            <a:r>
              <a:rPr lang="en-AU" sz="2400" dirty="0"/>
              <a:t>She is sole owner of property being secured</a:t>
            </a:r>
          </a:p>
          <a:p>
            <a:r>
              <a:rPr lang="en-AU" sz="2400" dirty="0"/>
              <a:t>She is not a director of the companies receiving the money</a:t>
            </a:r>
          </a:p>
          <a:p>
            <a:r>
              <a:rPr lang="en-AU" sz="2400" dirty="0"/>
              <a:t>You need to give her robust advice about the risks of entering this arrangement</a:t>
            </a:r>
          </a:p>
          <a:p>
            <a:r>
              <a:rPr lang="en-AU" sz="2400" dirty="0"/>
              <a:t>You need to tell her she should ask for the financial statements of the business.</a:t>
            </a:r>
          </a:p>
          <a:p>
            <a:r>
              <a:rPr lang="en-AU" sz="2400" dirty="0"/>
              <a:t>You need to only act for one of them.</a:t>
            </a:r>
          </a:p>
          <a:p>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9584" y="1562714"/>
            <a:ext cx="3901440" cy="29504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6365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dirty="0"/>
              <a:t>The big issues</a:t>
            </a:r>
          </a:p>
        </p:txBody>
      </p:sp>
      <p:sp>
        <p:nvSpPr>
          <p:cNvPr id="3" name="Text Placeholder 2"/>
          <p:cNvSpPr>
            <a:spLocks noGrp="1"/>
          </p:cNvSpPr>
          <p:nvPr>
            <p:ph type="body" sz="quarter" idx="12"/>
          </p:nvPr>
        </p:nvSpPr>
        <p:spPr>
          <a:xfrm>
            <a:off x="742951" y="1097280"/>
            <a:ext cx="6229349" cy="4663440"/>
          </a:xfrm>
        </p:spPr>
        <p:txBody>
          <a:bodyPr/>
          <a:lstStyle/>
          <a:p>
            <a:pPr marL="0" indent="0">
              <a:buNone/>
            </a:pPr>
            <a:r>
              <a:rPr lang="en-AU" sz="2400" b="1" dirty="0"/>
              <a:t>Broader advice than just the legal effect</a:t>
            </a:r>
          </a:p>
          <a:p>
            <a:r>
              <a:rPr lang="en-AU" sz="2400" dirty="0"/>
              <a:t>The banking Code of Practice </a:t>
            </a:r>
          </a:p>
          <a:p>
            <a:r>
              <a:rPr lang="en-US" sz="2400" dirty="0"/>
              <a:t>In Provident Capital Ltd v Papa [2013] NSWCA 36 the court said:</a:t>
            </a:r>
            <a:endParaRPr lang="en-AU" sz="2400" dirty="0"/>
          </a:p>
          <a:p>
            <a:pPr marL="457200" lvl="1" indent="0">
              <a:buNone/>
            </a:pPr>
            <a:r>
              <a:rPr lang="en-US" sz="2000" i="1" dirty="0"/>
              <a:t>A solicitor’s obligation is not simply to explain the legal effect of documents but to advise his or her client of the </a:t>
            </a:r>
            <a:r>
              <a:rPr lang="en-US" sz="2000" b="1" i="1" dirty="0"/>
              <a:t>obvious practical implications </a:t>
            </a:r>
            <a:r>
              <a:rPr lang="en-US" sz="2000" i="1" dirty="0"/>
              <a:t>of the client’s entry into a transaction the subject of advice.</a:t>
            </a:r>
            <a:endParaRPr lang="en-AU" sz="2000" dirty="0"/>
          </a:p>
          <a:p>
            <a:endParaRPr lang="en-AU"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2300" y="1307634"/>
            <a:ext cx="5043488" cy="336232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4130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dirty="0"/>
              <a:t>The big issues</a:t>
            </a:r>
          </a:p>
        </p:txBody>
      </p:sp>
      <p:sp>
        <p:nvSpPr>
          <p:cNvPr id="3" name="Text Placeholder 2"/>
          <p:cNvSpPr>
            <a:spLocks noGrp="1"/>
          </p:cNvSpPr>
          <p:nvPr>
            <p:ph type="body" sz="quarter" idx="12"/>
          </p:nvPr>
        </p:nvSpPr>
        <p:spPr/>
        <p:txBody>
          <a:bodyPr>
            <a:normAutofit fontScale="92500" lnSpcReduction="20000"/>
          </a:bodyPr>
          <a:lstStyle/>
          <a:p>
            <a:pPr marL="0" indent="0">
              <a:buNone/>
            </a:pPr>
            <a:r>
              <a:rPr lang="en-AU" sz="2600" b="1" dirty="0"/>
              <a:t>Communicating your message</a:t>
            </a:r>
          </a:p>
          <a:p>
            <a:pPr marL="0" indent="0">
              <a:buNone/>
            </a:pPr>
            <a:endParaRPr lang="en-AU" sz="2400" dirty="0"/>
          </a:p>
          <a:p>
            <a:pPr marL="0" indent="0">
              <a:buNone/>
            </a:pPr>
            <a:r>
              <a:rPr lang="en-AU" sz="2600" dirty="0"/>
              <a:t>How people process information:</a:t>
            </a:r>
          </a:p>
          <a:p>
            <a:pPr lvl="0"/>
            <a:r>
              <a:rPr lang="en-AU" sz="2400" dirty="0"/>
              <a:t>Selective attention to avoid overload</a:t>
            </a:r>
          </a:p>
          <a:p>
            <a:pPr marL="400050" lvl="1" indent="0">
              <a:buNone/>
            </a:pPr>
            <a:r>
              <a:rPr lang="en-AU" sz="2000" dirty="0">
                <a:hlinkClick r:id="rId2"/>
              </a:rPr>
              <a:t>https://www.youtube.com/watch?v=IGQmdoK_ZfY</a:t>
            </a:r>
            <a:endParaRPr lang="en-AU" sz="2000" dirty="0"/>
          </a:p>
          <a:p>
            <a:pPr lvl="0"/>
            <a:r>
              <a:rPr lang="en-AU" sz="2400" dirty="0"/>
              <a:t>Must have personal significance to “register”</a:t>
            </a:r>
          </a:p>
          <a:p>
            <a:pPr lvl="0"/>
            <a:r>
              <a:rPr lang="en-AU" sz="2400" dirty="0"/>
              <a:t>We can’t remember what we don’t understand</a:t>
            </a:r>
          </a:p>
          <a:p>
            <a:pPr lvl="0"/>
            <a:r>
              <a:rPr lang="en-AU" sz="2400" dirty="0"/>
              <a:t>We can only remember a few points at once</a:t>
            </a:r>
          </a:p>
          <a:p>
            <a:pPr lvl="0"/>
            <a:r>
              <a:rPr lang="en-AU" sz="2400" dirty="0"/>
              <a:t>We don’t remember exactly what was said - we remember our interpretation of what was said (or seen </a:t>
            </a:r>
            <a:r>
              <a:rPr lang="en-AU" sz="2400" dirty="0" err="1"/>
              <a:t>etc</a:t>
            </a:r>
            <a:r>
              <a:rPr lang="en-AU" sz="2400" dirty="0"/>
              <a:t>)</a:t>
            </a:r>
          </a:p>
          <a:p>
            <a:endParaRPr lang="en-AU"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9758" y="641362"/>
            <a:ext cx="3880866" cy="258724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4051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left)">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wipe(left)">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left)">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ipe(left)">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wipe(left)">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Text Placeholder 2"/>
          <p:cNvSpPr>
            <a:spLocks noGrp="1"/>
          </p:cNvSpPr>
          <p:nvPr>
            <p:ph type="body" sz="quarter" idx="12"/>
          </p:nvPr>
        </p:nvSpPr>
        <p:spPr>
          <a:xfrm>
            <a:off x="742951" y="1097280"/>
            <a:ext cx="6731639" cy="4663440"/>
          </a:xfrm>
        </p:spPr>
        <p:txBody>
          <a:bodyPr>
            <a:normAutofit/>
          </a:bodyPr>
          <a:lstStyle/>
          <a:p>
            <a:r>
              <a:rPr lang="en-AU" sz="2400" dirty="0"/>
              <a:t>‘Putting your best brain forward’ by Nora Rock, </a:t>
            </a:r>
            <a:r>
              <a:rPr lang="en-AU" sz="2400" dirty="0" err="1"/>
              <a:t>LawPro</a:t>
            </a:r>
            <a:r>
              <a:rPr lang="en-AU" sz="2400" dirty="0"/>
              <a:t> Magazine: February 2017</a:t>
            </a:r>
          </a:p>
          <a:p>
            <a:pPr marL="0" indent="0">
              <a:buNone/>
            </a:pPr>
            <a:r>
              <a:rPr lang="en-AU" dirty="0"/>
              <a:t> (</a:t>
            </a:r>
            <a:r>
              <a:rPr lang="en-AU" u="sng" dirty="0">
                <a:hlinkClick r:id="rId2"/>
              </a:rPr>
              <a:t>http://www.practicepro.ca/LawproMag/default.asp</a:t>
            </a:r>
            <a:r>
              <a:rPr lang="en-AU" dirty="0"/>
              <a:t>).</a:t>
            </a:r>
          </a:p>
        </p:txBody>
      </p:sp>
      <p:pic>
        <p:nvPicPr>
          <p:cNvPr id="1026" name="Picture 2" descr="https://www.practicepro.ca/wp-content/uploads/2017/05/cover-2017-february.jpg">
            <a:extLst>
              <a:ext uri="{FF2B5EF4-FFF2-40B4-BE49-F238E27FC236}">
                <a16:creationId xmlns:a16="http://schemas.microsoft.com/office/drawing/2014/main" id="{12D0C3B5-A66F-4CD1-A186-054BA52436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001" y="1097280"/>
            <a:ext cx="3624044" cy="469313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98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dirty="0"/>
              <a:t>Putting your best brain forward</a:t>
            </a:r>
          </a:p>
        </p:txBody>
      </p:sp>
      <p:sp>
        <p:nvSpPr>
          <p:cNvPr id="3" name="Text Placeholder 2"/>
          <p:cNvSpPr>
            <a:spLocks noGrp="1"/>
          </p:cNvSpPr>
          <p:nvPr>
            <p:ph type="body" sz="quarter" idx="12"/>
          </p:nvPr>
        </p:nvSpPr>
        <p:spPr>
          <a:xfrm>
            <a:off x="742952" y="1097280"/>
            <a:ext cx="6062798" cy="4663440"/>
          </a:xfrm>
        </p:spPr>
        <p:txBody>
          <a:bodyPr>
            <a:normAutofit/>
          </a:bodyPr>
          <a:lstStyle/>
          <a:p>
            <a:r>
              <a:rPr lang="en-AU" sz="2400" b="1" dirty="0"/>
              <a:t>System 1</a:t>
            </a:r>
            <a:r>
              <a:rPr lang="en-AU" sz="2400" dirty="0"/>
              <a:t> - makes decisions described as primal, basic and instinctual - the gut reaction.  </a:t>
            </a:r>
          </a:p>
          <a:p>
            <a:r>
              <a:rPr lang="en-AU" sz="2400" b="1" dirty="0"/>
              <a:t>System 2</a:t>
            </a:r>
            <a:r>
              <a:rPr lang="en-AU" sz="2400" dirty="0"/>
              <a:t> - provides rationalisation for system 1 decisions or overrides system 1 decisions to allow us to revise them.</a:t>
            </a:r>
          </a:p>
        </p:txBody>
      </p:sp>
      <p:pic>
        <p:nvPicPr>
          <p:cNvPr id="4" name="Picture 2" descr="http://www.8weeksout.com/wordpress/wp-content/uploads/2015/08/System-1-and-System-2.jpg">
            <a:extLst>
              <a:ext uri="{FF2B5EF4-FFF2-40B4-BE49-F238E27FC236}">
                <a16:creationId xmlns:a16="http://schemas.microsoft.com/office/drawing/2014/main" id="{F72DCD95-5978-4CE5-840C-8653107235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4123" y="1097280"/>
            <a:ext cx="5147249" cy="311498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51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dirty="0"/>
              <a:t>Putting your best brain forward</a:t>
            </a:r>
          </a:p>
        </p:txBody>
      </p:sp>
      <p:sp>
        <p:nvSpPr>
          <p:cNvPr id="3" name="Text Placeholder 2"/>
          <p:cNvSpPr>
            <a:spLocks noGrp="1"/>
          </p:cNvSpPr>
          <p:nvPr>
            <p:ph type="body" sz="quarter" idx="12"/>
          </p:nvPr>
        </p:nvSpPr>
        <p:spPr/>
        <p:txBody>
          <a:bodyPr>
            <a:normAutofit/>
          </a:bodyPr>
          <a:lstStyle/>
          <a:p>
            <a:r>
              <a:rPr lang="en-AU" sz="2400" b="1" dirty="0"/>
              <a:t>Bias </a:t>
            </a:r>
            <a:endParaRPr lang="en-AU" sz="2400" dirty="0"/>
          </a:p>
          <a:p>
            <a:pPr lvl="1"/>
            <a:r>
              <a:rPr lang="en-AU" sz="2400" dirty="0"/>
              <a:t>unconscious bias</a:t>
            </a:r>
          </a:p>
          <a:p>
            <a:pPr lvl="1"/>
            <a:r>
              <a:rPr lang="en-AU" sz="2400" dirty="0"/>
              <a:t>confirmation bias - clients may be listening to you and trying to reinforce what is already in their own mind</a:t>
            </a:r>
          </a:p>
          <a:p>
            <a:r>
              <a:rPr lang="en-AU" sz="2400" b="1" dirty="0"/>
              <a:t>Fight or flight </a:t>
            </a:r>
            <a:r>
              <a:rPr lang="en-AU" sz="2400" dirty="0"/>
              <a:t>- impairs our ability to think and our memory</a:t>
            </a:r>
            <a:endParaRPr lang="en-AU" sz="2400" b="1" dirty="0"/>
          </a:p>
        </p:txBody>
      </p:sp>
    </p:spTree>
    <p:extLst>
      <p:ext uri="{BB962C8B-B14F-4D97-AF65-F5344CB8AC3E}">
        <p14:creationId xmlns:p14="http://schemas.microsoft.com/office/powerpoint/2010/main" val="240081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dirty="0"/>
              <a:t>Solutions?</a:t>
            </a:r>
          </a:p>
        </p:txBody>
      </p:sp>
      <p:sp>
        <p:nvSpPr>
          <p:cNvPr id="3" name="Text Placeholder 2"/>
          <p:cNvSpPr>
            <a:spLocks noGrp="1"/>
          </p:cNvSpPr>
          <p:nvPr>
            <p:ph type="body" sz="quarter" idx="12"/>
          </p:nvPr>
        </p:nvSpPr>
        <p:spPr/>
        <p:txBody>
          <a:bodyPr>
            <a:normAutofit lnSpcReduction="10000"/>
          </a:bodyPr>
          <a:lstStyle/>
          <a:p>
            <a:r>
              <a:rPr lang="en-AU" sz="2400" dirty="0"/>
              <a:t>Best case</a:t>
            </a:r>
          </a:p>
          <a:p>
            <a:pPr lvl="1"/>
            <a:r>
              <a:rPr lang="en-AU" sz="2000" dirty="0"/>
              <a:t>give clients the time to go away and think about it </a:t>
            </a:r>
          </a:p>
          <a:p>
            <a:pPr lvl="1"/>
            <a:r>
              <a:rPr lang="en-AU" sz="2000" dirty="0"/>
              <a:t>confirm the information in writing so they can read it and reflect on it, or</a:t>
            </a:r>
          </a:p>
          <a:p>
            <a:pPr lvl="1"/>
            <a:r>
              <a:rPr lang="en-AU" sz="2000" dirty="0"/>
              <a:t>record the meeting and let them relisten to it, or</a:t>
            </a:r>
          </a:p>
          <a:p>
            <a:pPr lvl="1"/>
            <a:r>
              <a:rPr lang="en-AU" sz="2000" dirty="0"/>
              <a:t>send the client your advice letter before they come in to meet with you</a:t>
            </a:r>
          </a:p>
          <a:p>
            <a:r>
              <a:rPr lang="en-AU" sz="2400" dirty="0"/>
              <a:t>Ask client what they understand the worst case scenario could be?</a:t>
            </a:r>
          </a:p>
          <a:p>
            <a:r>
              <a:rPr lang="en-AU" sz="2400" dirty="0" err="1"/>
              <a:t>Amadio</a:t>
            </a:r>
            <a:r>
              <a:rPr lang="en-AU" sz="2400" dirty="0"/>
              <a:t> Checklist</a:t>
            </a:r>
          </a:p>
          <a:p>
            <a:r>
              <a:rPr lang="en-AU" sz="2400" dirty="0"/>
              <a:t>Precedent file note</a:t>
            </a:r>
          </a:p>
          <a:p>
            <a:r>
              <a:rPr lang="en-AU" sz="2400" dirty="0"/>
              <a:t>Your suggestions?</a:t>
            </a:r>
            <a:endParaRPr lang="en-AU" dirty="0"/>
          </a:p>
        </p:txBody>
      </p:sp>
    </p:spTree>
    <p:extLst>
      <p:ext uri="{BB962C8B-B14F-4D97-AF65-F5344CB8AC3E}">
        <p14:creationId xmlns:p14="http://schemas.microsoft.com/office/powerpoint/2010/main" val="406289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left)">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left)">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left)">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etro-ptt tit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p:cNvSpPr>
            <a:spLocks noGrp="1"/>
          </p:cNvSpPr>
          <p:nvPr>
            <p:ph type="title"/>
          </p:nvPr>
        </p:nvSpPr>
        <p:spPr>
          <a:xfrm>
            <a:off x="831851" y="1285976"/>
            <a:ext cx="10515600" cy="2603779"/>
          </a:xfrm>
        </p:spPr>
        <p:txBody>
          <a:bodyPr/>
          <a:lstStyle/>
          <a:p>
            <a:endParaRPr lang="en-US" dirty="0"/>
          </a:p>
        </p:txBody>
      </p:sp>
      <p:sp>
        <p:nvSpPr>
          <p:cNvPr id="5" name="Text Placeholder 4"/>
          <p:cNvSpPr>
            <a:spLocks noGrp="1"/>
          </p:cNvSpPr>
          <p:nvPr>
            <p:ph type="body" idx="1"/>
          </p:nvPr>
        </p:nvSpPr>
        <p:spPr>
          <a:xfrm>
            <a:off x="831851" y="3889755"/>
            <a:ext cx="10515600" cy="1230885"/>
          </a:xfrm>
        </p:spPr>
        <p:txBody>
          <a:bodyPr/>
          <a:lstStyle/>
          <a:p>
            <a:endParaRPr lang="en-US" dirty="0"/>
          </a:p>
        </p:txBody>
      </p:sp>
    </p:spTree>
    <p:extLst>
      <p:ext uri="{BB962C8B-B14F-4D97-AF65-F5344CB8AC3E}">
        <p14:creationId xmlns:p14="http://schemas.microsoft.com/office/powerpoint/2010/main" val="911337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2497-B3D5-4114-97B5-091101E45DF0}"/>
              </a:ext>
            </a:extLst>
          </p:cNvPr>
          <p:cNvSpPr>
            <a:spLocks noGrp="1"/>
          </p:cNvSpPr>
          <p:nvPr>
            <p:ph type="title"/>
          </p:nvPr>
        </p:nvSpPr>
        <p:spPr/>
        <p:txBody>
          <a:bodyPr/>
          <a:lstStyle/>
          <a:p>
            <a:r>
              <a:rPr lang="en-AU" sz="2800" dirty="0"/>
              <a:t>Current financial themes</a:t>
            </a:r>
          </a:p>
        </p:txBody>
      </p:sp>
      <p:sp>
        <p:nvSpPr>
          <p:cNvPr id="3" name="Text Placeholder 2">
            <a:extLst>
              <a:ext uri="{FF2B5EF4-FFF2-40B4-BE49-F238E27FC236}">
                <a16:creationId xmlns:a16="http://schemas.microsoft.com/office/drawing/2014/main" id="{64C69B3B-8266-4641-927C-CE1B9347A307}"/>
              </a:ext>
            </a:extLst>
          </p:cNvPr>
          <p:cNvSpPr>
            <a:spLocks noGrp="1"/>
          </p:cNvSpPr>
          <p:nvPr>
            <p:ph type="body" sz="quarter" idx="12"/>
          </p:nvPr>
        </p:nvSpPr>
        <p:spPr/>
        <p:txBody>
          <a:bodyPr/>
          <a:lstStyle/>
          <a:p>
            <a:r>
              <a:rPr lang="en-AU" sz="2400" dirty="0"/>
              <a:t>Shelf companies and the Consumer Credit Code</a:t>
            </a:r>
          </a:p>
          <a:p>
            <a:r>
              <a:rPr lang="en-AU" sz="2400" dirty="0"/>
              <a:t>Borrowing for joint ventures</a:t>
            </a:r>
          </a:p>
          <a:p>
            <a:r>
              <a:rPr lang="en-AU" sz="2400" dirty="0"/>
              <a:t>Bank of Mum and Dad </a:t>
            </a:r>
          </a:p>
          <a:p>
            <a:endParaRPr lang="en-AU" dirty="0"/>
          </a:p>
        </p:txBody>
      </p:sp>
      <p:sp>
        <p:nvSpPr>
          <p:cNvPr id="4" name="Footer Placeholder 3">
            <a:extLst>
              <a:ext uri="{FF2B5EF4-FFF2-40B4-BE49-F238E27FC236}">
                <a16:creationId xmlns:a16="http://schemas.microsoft.com/office/drawing/2014/main" id="{ED9BA501-CED0-4894-9990-79C30A094169}"/>
              </a:ext>
            </a:extLst>
          </p:cNvPr>
          <p:cNvSpPr>
            <a:spLocks noGrp="1"/>
          </p:cNvSpPr>
          <p:nvPr>
            <p:ph type="ftr" sz="quarter" idx="3"/>
          </p:nvPr>
        </p:nvSpPr>
        <p:spPr/>
        <p:txBody>
          <a:bodyPr/>
          <a:lstStyle/>
          <a:p>
            <a:r>
              <a:rPr lang="en-AU"/>
              <a:t>lplc.com.au</a:t>
            </a:r>
            <a:endParaRPr lang="en-AU" dirty="0"/>
          </a:p>
        </p:txBody>
      </p:sp>
    </p:spTree>
    <p:extLst>
      <p:ext uri="{BB962C8B-B14F-4D97-AF65-F5344CB8AC3E}">
        <p14:creationId xmlns:p14="http://schemas.microsoft.com/office/powerpoint/2010/main" val="346169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05636-BDFF-4242-9F49-CF3141FE0900}"/>
              </a:ext>
            </a:extLst>
          </p:cNvPr>
          <p:cNvSpPr>
            <a:spLocks noGrp="1"/>
          </p:cNvSpPr>
          <p:nvPr>
            <p:ph type="title"/>
          </p:nvPr>
        </p:nvSpPr>
        <p:spPr/>
        <p:txBody>
          <a:bodyPr/>
          <a:lstStyle/>
          <a:p>
            <a:endParaRPr lang="en-US" sz="2800" dirty="0"/>
          </a:p>
        </p:txBody>
      </p:sp>
      <p:sp>
        <p:nvSpPr>
          <p:cNvPr id="3" name="Content Placeholder 2">
            <a:extLst>
              <a:ext uri="{FF2B5EF4-FFF2-40B4-BE49-F238E27FC236}">
                <a16:creationId xmlns:a16="http://schemas.microsoft.com/office/drawing/2014/main" id="{800B0726-08F1-4AA9-8689-8A0C3FC7D492}"/>
              </a:ext>
            </a:extLst>
          </p:cNvPr>
          <p:cNvSpPr>
            <a:spLocks noGrp="1"/>
          </p:cNvSpPr>
          <p:nvPr>
            <p:ph idx="1"/>
          </p:nvPr>
        </p:nvSpPr>
        <p:spPr/>
        <p:txBody>
          <a:bodyPr>
            <a:normAutofit/>
          </a:bodyPr>
          <a:lstStyle/>
          <a:p>
            <a:endParaRPr lang="en-US" dirty="0"/>
          </a:p>
          <a:p>
            <a:endParaRPr lang="en-US" dirty="0"/>
          </a:p>
          <a:p>
            <a:endParaRPr lang="en-US" dirty="0"/>
          </a:p>
          <a:p>
            <a:pPr algn="ctr"/>
            <a:r>
              <a:rPr lang="en-US" dirty="0"/>
              <a:t>[Questions slide??]</a:t>
            </a:r>
          </a:p>
        </p:txBody>
      </p:sp>
      <p:sp>
        <p:nvSpPr>
          <p:cNvPr id="6" name="Footer Placeholder 5">
            <a:extLst>
              <a:ext uri="{FF2B5EF4-FFF2-40B4-BE49-F238E27FC236}">
                <a16:creationId xmlns:a16="http://schemas.microsoft.com/office/drawing/2014/main" id="{E933036A-F72F-47FC-B20B-B8947C8F61AF}"/>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rgbClr val="009EBA"/>
                </a:solidFill>
                <a:effectLst/>
                <a:uLnTx/>
                <a:uFillTx/>
                <a:latin typeface="Century Gothic" panose="020B0502020202020204" pitchFamily="34" charset="0"/>
                <a:ea typeface="+mn-ea"/>
                <a:cs typeface="+mn-cs"/>
              </a:rPr>
              <a:t>lplc.com.au</a:t>
            </a:r>
          </a:p>
        </p:txBody>
      </p:sp>
    </p:spTree>
    <p:extLst>
      <p:ext uri="{BB962C8B-B14F-4D97-AF65-F5344CB8AC3E}">
        <p14:creationId xmlns:p14="http://schemas.microsoft.com/office/powerpoint/2010/main" val="3312665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609600" lvl="0" indent="-342900">
              <a:buFont typeface="Arial" panose="020B0604020202020204" pitchFamily="34" charset="0"/>
              <a:buChar char="•"/>
            </a:pPr>
            <a:r>
              <a:rPr lang="en-AU" dirty="0"/>
              <a:t>Guarantees (usually third party - </a:t>
            </a:r>
            <a:r>
              <a:rPr lang="en-AU" dirty="0" err="1"/>
              <a:t>Amadio</a:t>
            </a:r>
            <a:r>
              <a:rPr lang="en-AU" dirty="0"/>
              <a:t>)</a:t>
            </a:r>
          </a:p>
          <a:p>
            <a:pPr marL="609600" lvl="0" indent="-342900">
              <a:buFont typeface="Arial" panose="020B0604020202020204" pitchFamily="34" charset="0"/>
              <a:buChar char="•"/>
            </a:pPr>
            <a:r>
              <a:rPr lang="en-AU" dirty="0"/>
              <a:t>SMSF or trustee borrowings</a:t>
            </a:r>
          </a:p>
          <a:p>
            <a:pPr marL="609600" lvl="0" indent="-342900">
              <a:buFont typeface="Arial" panose="020B0604020202020204" pitchFamily="34" charset="0"/>
              <a:buChar char="•"/>
            </a:pPr>
            <a:r>
              <a:rPr lang="en-AU" dirty="0"/>
              <a:t>Financial agreements in Family Law</a:t>
            </a:r>
          </a:p>
          <a:p>
            <a:pPr marL="609600" lvl="0" indent="-342900">
              <a:buFont typeface="Arial" panose="020B0604020202020204" pitchFamily="34" charset="0"/>
              <a:buChar char="•"/>
            </a:pPr>
            <a:r>
              <a:rPr lang="en-AU" dirty="0"/>
              <a:t>Franchise agreements</a:t>
            </a:r>
          </a:p>
          <a:p>
            <a:pPr marL="609600" lvl="0" indent="-342900">
              <a:buFont typeface="Arial" panose="020B0604020202020204" pitchFamily="34" charset="0"/>
              <a:buChar char="•"/>
            </a:pPr>
            <a:r>
              <a:rPr lang="en-AU" dirty="0"/>
              <a:t>More….</a:t>
            </a:r>
          </a:p>
          <a:p>
            <a:endParaRPr lang="en-AU" dirty="0"/>
          </a:p>
        </p:txBody>
      </p:sp>
      <p:sp>
        <p:nvSpPr>
          <p:cNvPr id="4" name="Title 3"/>
          <p:cNvSpPr>
            <a:spLocks noGrp="1"/>
          </p:cNvSpPr>
          <p:nvPr>
            <p:ph type="title"/>
          </p:nvPr>
        </p:nvSpPr>
        <p:spPr/>
        <p:txBody>
          <a:bodyPr/>
          <a:lstStyle/>
          <a:p>
            <a:r>
              <a:rPr lang="en-AU" sz="2800" dirty="0"/>
              <a:t>Solicitor’s certificates</a:t>
            </a:r>
          </a:p>
        </p:txBody>
      </p:sp>
    </p:spTree>
    <p:extLst>
      <p:ext uri="{BB962C8B-B14F-4D97-AF65-F5344CB8AC3E}">
        <p14:creationId xmlns:p14="http://schemas.microsoft.com/office/powerpoint/2010/main" val="4027445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dirty="0"/>
              <a:t>Scenario</a:t>
            </a:r>
          </a:p>
        </p:txBody>
      </p:sp>
      <p:sp>
        <p:nvSpPr>
          <p:cNvPr id="3" name="Content Placeholder 2"/>
          <p:cNvSpPr>
            <a:spLocks noGrp="1"/>
          </p:cNvSpPr>
          <p:nvPr>
            <p:ph idx="1"/>
          </p:nvPr>
        </p:nvSpPr>
        <p:spPr/>
        <p:txBody>
          <a:bodyPr/>
          <a:lstStyle/>
          <a:p>
            <a:r>
              <a:rPr lang="en-AU" dirty="0"/>
              <a:t>You are an experienced solicitor with 40 to 50 percent of your work in the banking and finance area. For many years you have been putting together mortgage packages for various lenders and you probably provide about three solicitor’s certificates a year to various clients.</a:t>
            </a:r>
          </a:p>
          <a:p>
            <a:r>
              <a:rPr lang="en-AU" dirty="0"/>
              <a:t>You are asked by a partner of the firm to provide a solicitor’s certificate for a long standing commercial client of the firm and his wife.  They are taking out a second mortgage over some property they own. </a:t>
            </a:r>
          </a:p>
          <a:p>
            <a:endParaRPr lang="en-AU" dirty="0"/>
          </a:p>
        </p:txBody>
      </p:sp>
    </p:spTree>
    <p:extLst>
      <p:ext uri="{BB962C8B-B14F-4D97-AF65-F5344CB8AC3E}">
        <p14:creationId xmlns:p14="http://schemas.microsoft.com/office/powerpoint/2010/main" val="1998214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dirty="0"/>
              <a:t>Scenario</a:t>
            </a:r>
          </a:p>
        </p:txBody>
      </p:sp>
      <p:sp>
        <p:nvSpPr>
          <p:cNvPr id="3" name="Content Placeholder 2"/>
          <p:cNvSpPr>
            <a:spLocks noGrp="1"/>
          </p:cNvSpPr>
          <p:nvPr>
            <p:ph idx="1"/>
          </p:nvPr>
        </p:nvSpPr>
        <p:spPr/>
        <p:txBody>
          <a:bodyPr/>
          <a:lstStyle/>
          <a:p>
            <a:r>
              <a:rPr lang="en-AU" dirty="0"/>
              <a:t>The loan and mortgage documents are sent to you ahead of time and you read and make notes about them before seeing the husband and wife.  It is a fairly standard documentation and situation with husband and wife and two companies as the borrowers and part of the security includes the assets of the companies and two properties in the wife’s name.</a:t>
            </a:r>
          </a:p>
          <a:p>
            <a:endParaRPr lang="en-AU" dirty="0"/>
          </a:p>
          <a:p>
            <a:r>
              <a:rPr lang="en-AU" b="1" dirty="0"/>
              <a:t>What issues would you raise at the meeting?</a:t>
            </a:r>
            <a:endParaRPr lang="en-AU" dirty="0"/>
          </a:p>
          <a:p>
            <a:endParaRPr lang="en-AU" dirty="0"/>
          </a:p>
        </p:txBody>
      </p:sp>
    </p:spTree>
    <p:extLst>
      <p:ext uri="{BB962C8B-B14F-4D97-AF65-F5344CB8AC3E}">
        <p14:creationId xmlns:p14="http://schemas.microsoft.com/office/powerpoint/2010/main" val="3693949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sz="2800" dirty="0"/>
              <a:t>Issues to raise</a:t>
            </a:r>
          </a:p>
        </p:txBody>
      </p:sp>
      <p:sp>
        <p:nvSpPr>
          <p:cNvPr id="6" name="Text Placeholder 5"/>
          <p:cNvSpPr>
            <a:spLocks noGrp="1"/>
          </p:cNvSpPr>
          <p:nvPr>
            <p:ph type="body" sz="quarter" idx="12"/>
          </p:nvPr>
        </p:nvSpPr>
        <p:spPr/>
        <p:txBody>
          <a:bodyPr/>
          <a:lstStyle/>
          <a:p>
            <a:pPr lvl="0"/>
            <a:r>
              <a:rPr lang="en-AU" dirty="0"/>
              <a:t>4 borrowers – joint and severally liable</a:t>
            </a:r>
          </a:p>
          <a:p>
            <a:pPr lvl="0"/>
            <a:r>
              <a:rPr lang="en-AU" dirty="0"/>
              <a:t>The assets of the companies and the two properties are the security</a:t>
            </a:r>
          </a:p>
          <a:p>
            <a:pPr lvl="0"/>
            <a:r>
              <a:rPr lang="en-AU" dirty="0"/>
              <a:t>If there is a default – higher rate of interest and lender can choose which assets to take, including property</a:t>
            </a:r>
          </a:p>
          <a:p>
            <a:pPr lvl="0"/>
            <a:r>
              <a:rPr lang="en-AU" dirty="0"/>
              <a:t>Could lose your property</a:t>
            </a:r>
          </a:p>
          <a:p>
            <a:pPr lvl="0"/>
            <a:r>
              <a:rPr lang="en-AU" dirty="0"/>
              <a:t>Mortgages or caveats could be lodged on the titles </a:t>
            </a:r>
          </a:p>
          <a:p>
            <a:pPr lvl="0"/>
            <a:r>
              <a:rPr lang="en-AU" dirty="0"/>
              <a:t>Could be in breach of first mortgage by signing this mortgage</a:t>
            </a:r>
          </a:p>
          <a:p>
            <a:pPr lvl="0"/>
            <a:r>
              <a:rPr lang="en-AU" dirty="0"/>
              <a:t>If lender lodged caveat you couldn’t sell land until it is removed</a:t>
            </a:r>
          </a:p>
          <a:p>
            <a:r>
              <a:rPr lang="en-AU" dirty="0"/>
              <a:t>Conflict</a:t>
            </a:r>
          </a:p>
        </p:txBody>
      </p:sp>
    </p:spTree>
    <p:extLst>
      <p:ext uri="{BB962C8B-B14F-4D97-AF65-F5344CB8AC3E}">
        <p14:creationId xmlns:p14="http://schemas.microsoft.com/office/powerpoint/2010/main" val="3088261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animEffect transition="in" filter="wipe(left)">
                                      <p:cBhvr>
                                        <p:cTn id="7"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dirty="0"/>
              <a:t>What happens next?</a:t>
            </a:r>
          </a:p>
        </p:txBody>
      </p:sp>
      <p:sp>
        <p:nvSpPr>
          <p:cNvPr id="3" name="Text Placeholder 2"/>
          <p:cNvSpPr>
            <a:spLocks noGrp="1"/>
          </p:cNvSpPr>
          <p:nvPr>
            <p:ph type="body" sz="quarter" idx="12"/>
          </p:nvPr>
        </p:nvSpPr>
        <p:spPr/>
        <p:txBody>
          <a:bodyPr/>
          <a:lstStyle/>
          <a:p>
            <a:pPr marL="0" indent="0">
              <a:buNone/>
            </a:pPr>
            <a:r>
              <a:rPr lang="en-AU" sz="2400" dirty="0"/>
              <a:t>You take your notes about the documentation into the meeting with the clients. You go through those notes explaining all the issues arising from the documents. You are satisfied they both understand what they are doing and the effect of the documents.  They both make comments and ask questions. You are satisfied that the wife knows what is going on.  </a:t>
            </a:r>
          </a:p>
          <a:p>
            <a:pPr marL="0" indent="0">
              <a:buNone/>
            </a:pPr>
            <a:r>
              <a:rPr lang="en-AU" sz="2400" dirty="0"/>
              <a:t>They sign the loan and mortgage documents and they sign an acknowledgment of having received legal advice and you sign the solicitor’s certificate for them both.</a:t>
            </a:r>
          </a:p>
          <a:p>
            <a:endParaRPr lang="en-AU" dirty="0"/>
          </a:p>
        </p:txBody>
      </p:sp>
    </p:spTree>
    <p:extLst>
      <p:ext uri="{BB962C8B-B14F-4D97-AF65-F5344CB8AC3E}">
        <p14:creationId xmlns:p14="http://schemas.microsoft.com/office/powerpoint/2010/main" val="3406447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dirty="0"/>
              <a:t>What happens next?</a:t>
            </a:r>
          </a:p>
        </p:txBody>
      </p:sp>
      <p:sp>
        <p:nvSpPr>
          <p:cNvPr id="3" name="Text Placeholder 2"/>
          <p:cNvSpPr>
            <a:spLocks noGrp="1"/>
          </p:cNvSpPr>
          <p:nvPr>
            <p:ph type="body" sz="quarter" idx="12"/>
          </p:nvPr>
        </p:nvSpPr>
        <p:spPr/>
        <p:txBody>
          <a:bodyPr>
            <a:normAutofit/>
          </a:bodyPr>
          <a:lstStyle/>
          <a:p>
            <a:pPr marL="0" indent="0">
              <a:buNone/>
            </a:pPr>
            <a:r>
              <a:rPr lang="en-AU" sz="2400" dirty="0"/>
              <a:t>One year and nine months later … </a:t>
            </a:r>
          </a:p>
          <a:p>
            <a:pPr>
              <a:buFont typeface="Arial" panose="020B0604020202020204" pitchFamily="34" charset="0"/>
              <a:buChar char="•"/>
            </a:pPr>
            <a:r>
              <a:rPr lang="en-AU" sz="2400" dirty="0"/>
              <a:t>a phone call - to give evidence</a:t>
            </a:r>
          </a:p>
          <a:p>
            <a:pPr>
              <a:buFont typeface="Arial" panose="020B0604020202020204" pitchFamily="34" charset="0"/>
              <a:buChar char="•"/>
            </a:pPr>
            <a:r>
              <a:rPr lang="en-AU" sz="2400" dirty="0"/>
              <a:t>the loan is in default</a:t>
            </a:r>
          </a:p>
          <a:p>
            <a:pPr>
              <a:buFont typeface="Arial" panose="020B0604020202020204" pitchFamily="34" charset="0"/>
              <a:buChar char="•"/>
            </a:pPr>
            <a:r>
              <a:rPr lang="en-AU" sz="2400" dirty="0"/>
              <a:t>the companies are in liquidation</a:t>
            </a:r>
          </a:p>
          <a:p>
            <a:pPr>
              <a:buFont typeface="Arial" panose="020B0604020202020204" pitchFamily="34" charset="0"/>
              <a:buChar char="•"/>
            </a:pPr>
            <a:r>
              <a:rPr lang="en-AU" sz="2400" dirty="0"/>
              <a:t>the husband is bankrupt</a:t>
            </a:r>
          </a:p>
          <a:p>
            <a:pPr>
              <a:buFont typeface="Arial" panose="020B0604020202020204" pitchFamily="34" charset="0"/>
              <a:buChar char="•"/>
            </a:pPr>
            <a:r>
              <a:rPr lang="en-AU" sz="2400" dirty="0"/>
              <a:t>the wife is a sole defendant in proceedings brought by the lender to sell her properties.  </a:t>
            </a:r>
          </a:p>
        </p:txBody>
      </p:sp>
    </p:spTree>
    <p:extLst>
      <p:ext uri="{BB962C8B-B14F-4D97-AF65-F5344CB8AC3E}">
        <p14:creationId xmlns:p14="http://schemas.microsoft.com/office/powerpoint/2010/main" val="398592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dirty="0"/>
              <a:t>What happens next?</a:t>
            </a:r>
          </a:p>
        </p:txBody>
      </p:sp>
      <p:sp>
        <p:nvSpPr>
          <p:cNvPr id="3" name="Text Placeholder 2"/>
          <p:cNvSpPr>
            <a:spLocks noGrp="1"/>
          </p:cNvSpPr>
          <p:nvPr>
            <p:ph type="body" sz="quarter" idx="12"/>
          </p:nvPr>
        </p:nvSpPr>
        <p:spPr/>
        <p:txBody>
          <a:bodyPr/>
          <a:lstStyle/>
          <a:p>
            <a:pPr marL="0" indent="0">
              <a:buNone/>
            </a:pPr>
            <a:r>
              <a:rPr lang="en-AU" sz="2400" dirty="0"/>
              <a:t>The wife joins your firm to the proceedings alleging that the only advice you gave her was that:</a:t>
            </a:r>
          </a:p>
          <a:p>
            <a:pPr lvl="0"/>
            <a:r>
              <a:rPr lang="en-AU" sz="2400" dirty="0"/>
              <a:t>a loan was going ahead </a:t>
            </a:r>
          </a:p>
          <a:p>
            <a:pPr lvl="0"/>
            <a:r>
              <a:rPr lang="en-AU" sz="2400" dirty="0"/>
              <a:t>the effect of the documents was that she could not sell her properties without prior agreement from the lender</a:t>
            </a:r>
          </a:p>
          <a:p>
            <a:pPr lvl="0"/>
            <a:r>
              <a:rPr lang="en-AU" sz="2400" dirty="0"/>
              <a:t>the lender would be entitled to “have” a caveat on her properties but they would not actually do that</a:t>
            </a:r>
          </a:p>
          <a:p>
            <a:pPr lvl="0"/>
            <a:r>
              <a:rPr lang="en-AU" sz="2400" dirty="0"/>
              <a:t>You never told her she could lose her property</a:t>
            </a:r>
          </a:p>
          <a:p>
            <a:endParaRPr lang="en-AU" dirty="0"/>
          </a:p>
        </p:txBody>
      </p:sp>
    </p:spTree>
    <p:extLst>
      <p:ext uri="{BB962C8B-B14F-4D97-AF65-F5344CB8AC3E}">
        <p14:creationId xmlns:p14="http://schemas.microsoft.com/office/powerpoint/2010/main" val="205333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LPLC_PowerPoint_Template_Final">
  <a:themeElements>
    <a:clrScheme name="Custom 2">
      <a:dk1>
        <a:srgbClr val="000000"/>
      </a:dk1>
      <a:lt1>
        <a:srgbClr val="FFFFFF"/>
      </a:lt1>
      <a:dk2>
        <a:srgbClr val="009EBA"/>
      </a:dk2>
      <a:lt2>
        <a:srgbClr val="002B5E"/>
      </a:lt2>
      <a:accent1>
        <a:srgbClr val="611759"/>
      </a:accent1>
      <a:accent2>
        <a:srgbClr val="A10052"/>
      </a:accent2>
      <a:accent3>
        <a:srgbClr val="F79642"/>
      </a:accent3>
      <a:accent4>
        <a:srgbClr val="FCC917"/>
      </a:accent4>
      <a:accent5>
        <a:srgbClr val="6B8F00"/>
      </a:accent5>
      <a:accent6>
        <a:srgbClr val="004D40"/>
      </a:accent6>
      <a:hlink>
        <a:srgbClr val="0000FF"/>
      </a:hlink>
      <a:folHlink>
        <a:srgbClr val="800080"/>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PLC_PowerPoint_Template_Wide Screen.potx" id="{2C9F399E-45C5-4232-8343-0F35E50B47C5}" vid="{0B63F26C-C2D3-4A80-8101-6630247CC8F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TotalTime>
  <Words>1018</Words>
  <Application>Microsoft Office PowerPoint</Application>
  <PresentationFormat>Widescreen</PresentationFormat>
  <Paragraphs>106</Paragraphs>
  <Slides>21</Slides>
  <Notes>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21</vt:i4>
      </vt:variant>
    </vt:vector>
  </HeadingPairs>
  <TitlesOfParts>
    <vt:vector size="30" baseType="lpstr">
      <vt:lpstr>Arial</vt:lpstr>
      <vt:lpstr>Calibri</vt:lpstr>
      <vt:lpstr>Calibri Light</vt:lpstr>
      <vt:lpstr>Century Gothic</vt:lpstr>
      <vt:lpstr>Gotham Book</vt:lpstr>
      <vt:lpstr>Gotham Medium</vt:lpstr>
      <vt:lpstr>Office Theme</vt:lpstr>
      <vt:lpstr>1_Office Theme</vt:lpstr>
      <vt:lpstr>1_LPLC_PowerPoint_Template_Final</vt:lpstr>
      <vt:lpstr>PowerPoint Presentation</vt:lpstr>
      <vt:lpstr>PowerPoint Presentation</vt:lpstr>
      <vt:lpstr>Solicitor’s certificates</vt:lpstr>
      <vt:lpstr>Scenario</vt:lpstr>
      <vt:lpstr>Scenario</vt:lpstr>
      <vt:lpstr>Issues to raise</vt:lpstr>
      <vt:lpstr>What happens next?</vt:lpstr>
      <vt:lpstr>What happens next?</vt:lpstr>
      <vt:lpstr>What happens next?</vt:lpstr>
      <vt:lpstr>What happens next?</vt:lpstr>
      <vt:lpstr>The difficulties in defending this claim?</vt:lpstr>
      <vt:lpstr>The big issues</vt:lpstr>
      <vt:lpstr>The big issues</vt:lpstr>
      <vt:lpstr>The big issues</vt:lpstr>
      <vt:lpstr>The big issues</vt:lpstr>
      <vt:lpstr>PowerPoint Presentation</vt:lpstr>
      <vt:lpstr>Putting your best brain forward</vt:lpstr>
      <vt:lpstr>Putting your best brain forward</vt:lpstr>
      <vt:lpstr>Solutions?</vt:lpstr>
      <vt:lpstr>Current financial themes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Suzana Bonnici</dc:creator>
  <cp:lastModifiedBy>Heather Hibberd</cp:lastModifiedBy>
  <cp:revision>14</cp:revision>
  <cp:lastPrinted>2019-07-11T04:39:44Z</cp:lastPrinted>
  <dcterms:created xsi:type="dcterms:W3CDTF">2019-03-13T05:00:43Z</dcterms:created>
  <dcterms:modified xsi:type="dcterms:W3CDTF">2019-07-11T04:44:37Z</dcterms:modified>
</cp:coreProperties>
</file>