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8" r:id="rId28"/>
    <p:sldId id="297" r:id="rId29"/>
    <p:sldId id="26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D5AEB5-74EC-48ED-857B-E899EC52865C}" v="97" dt="2019-08-04T11:27:42.0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208" autoAdjust="0"/>
    <p:restoredTop sz="94660"/>
  </p:normalViewPr>
  <p:slideViewPr>
    <p:cSldViewPr snapToGrid="0">
      <p:cViewPr varScale="1">
        <p:scale>
          <a:sx n="75" d="100"/>
          <a:sy n="75" d="100"/>
        </p:scale>
        <p:origin x="288"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D8CB91-711A-40F5-AC21-03C933F168B7}" type="datetimeFigureOut">
              <a:rPr lang="en-AU" smtClean="0"/>
              <a:t>5/08/2019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79C603-3A97-47D2-8AE4-469A4877ABB5}" type="slidenum">
              <a:rPr lang="en-AU" smtClean="0"/>
              <a:t>‹#›</a:t>
            </a:fld>
            <a:endParaRPr lang="en-AU"/>
          </a:p>
        </p:txBody>
      </p:sp>
    </p:spTree>
    <p:extLst>
      <p:ext uri="{BB962C8B-B14F-4D97-AF65-F5344CB8AC3E}">
        <p14:creationId xmlns:p14="http://schemas.microsoft.com/office/powerpoint/2010/main" val="2693424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Cover Title Slide - Auto Da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D08360-FBA1-48CD-8605-D33D72E6E0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9E76C32-62C5-4CB3-9259-1CF16C73FC28}"/>
              </a:ext>
            </a:extLst>
          </p:cNvPr>
          <p:cNvSpPr>
            <a:spLocks noGrp="1"/>
          </p:cNvSpPr>
          <p:nvPr>
            <p:ph type="title" hasCustomPrompt="1"/>
          </p:nvPr>
        </p:nvSpPr>
        <p:spPr>
          <a:xfrm>
            <a:off x="720000" y="1219204"/>
            <a:ext cx="8902971" cy="2526831"/>
          </a:xfrm>
        </p:spPr>
        <p:txBody>
          <a:bodyPr anchor="b">
            <a:normAutofit/>
          </a:bodyPr>
          <a:lstStyle>
            <a:lvl1pPr>
              <a:lnSpc>
                <a:spcPct val="100000"/>
              </a:lnSpc>
              <a:defRPr sz="5400" b="0">
                <a:solidFill>
                  <a:schemeClr val="bg1"/>
                </a:solidFill>
              </a:defRPr>
            </a:lvl1pPr>
          </a:lstStyle>
          <a:p>
            <a:r>
              <a:rPr lang="en-US" dirty="0"/>
              <a:t>Click to edit Cover Title</a:t>
            </a:r>
            <a:endParaRPr lang="en-AU" dirty="0"/>
          </a:p>
        </p:txBody>
      </p:sp>
      <p:sp>
        <p:nvSpPr>
          <p:cNvPr id="3" name="Text Placeholder 2">
            <a:extLst>
              <a:ext uri="{FF2B5EF4-FFF2-40B4-BE49-F238E27FC236}">
                <a16:creationId xmlns:a16="http://schemas.microsoft.com/office/drawing/2014/main" id="{2D7D51D5-7076-43C6-9481-BAE6431E3C7D}"/>
              </a:ext>
            </a:extLst>
          </p:cNvPr>
          <p:cNvSpPr>
            <a:spLocks noGrp="1"/>
          </p:cNvSpPr>
          <p:nvPr>
            <p:ph type="body" idx="1" hasCustomPrompt="1"/>
          </p:nvPr>
        </p:nvSpPr>
        <p:spPr>
          <a:xfrm>
            <a:off x="720000" y="4230234"/>
            <a:ext cx="8902971" cy="1500187"/>
          </a:xfrm>
        </p:spPr>
        <p:txBody>
          <a:bodyPr>
            <a:normAutofit/>
          </a:bodyPr>
          <a:lstStyle>
            <a:lvl1pPr marL="0" indent="0">
              <a:buFont typeface="Arial" panose="020B0604020202020204" pitchFamily="34" charset="0"/>
              <a:buNone/>
              <a:defRPr sz="2400" b="0">
                <a:solidFill>
                  <a:schemeClr val="bg1"/>
                </a:solidFill>
              </a:defRPr>
            </a:lvl1pPr>
            <a:lvl2pPr marL="457200" indent="0">
              <a:buNone/>
              <a:defRPr sz="2000" b="0">
                <a:solidFill>
                  <a:schemeClr val="bg1"/>
                </a:solidFill>
              </a:defRPr>
            </a:lvl2pPr>
            <a:lvl3pPr marL="914400" indent="0">
              <a:buNone/>
              <a:defRPr sz="1800" b="0">
                <a:solidFill>
                  <a:schemeClr val="bg1"/>
                </a:solidFill>
              </a:defRPr>
            </a:lvl3pPr>
            <a:lvl4pPr marL="1371600" indent="0">
              <a:buNone/>
              <a:defRPr sz="1600" b="0">
                <a:solidFill>
                  <a:schemeClr val="bg1"/>
                </a:solidFill>
              </a:defRPr>
            </a:lvl4pPr>
            <a:lvl5pPr marL="1828800" indent="0">
              <a:buNone/>
              <a:defRPr sz="1600" b="0">
                <a:solidFill>
                  <a:schemeClr val="bg1"/>
                </a:solidFill>
              </a:defRPr>
            </a:lvl5pPr>
            <a:lvl6pPr marL="2286000" indent="0">
              <a:buNone/>
              <a:defRPr sz="1600" b="0">
                <a:solidFill>
                  <a:schemeClr val="bg1"/>
                </a:solidFill>
              </a:defRPr>
            </a:lvl6pPr>
            <a:lvl7pPr marL="2743200" indent="0">
              <a:buNone/>
              <a:defRPr sz="1600" b="0">
                <a:solidFill>
                  <a:schemeClr val="bg1"/>
                </a:solidFill>
              </a:defRPr>
            </a:lvl7pPr>
            <a:lvl8pPr marL="3200400" indent="0">
              <a:buNone/>
              <a:defRPr sz="1600" b="0">
                <a:solidFill>
                  <a:schemeClr val="bg1"/>
                </a:solidFill>
              </a:defRPr>
            </a:lvl8pPr>
            <a:lvl9pPr marL="3657600" indent="0">
              <a:buNone/>
              <a:defRPr sz="1600" b="0">
                <a:solidFill>
                  <a:schemeClr val="bg1"/>
                </a:solidFill>
              </a:defRPr>
            </a:lvl9pPr>
          </a:lstStyle>
          <a:p>
            <a:pPr lvl="0"/>
            <a:r>
              <a:rPr lang="en-US" dirty="0"/>
              <a:t>Edit Cover Sub-Heading</a:t>
            </a:r>
          </a:p>
        </p:txBody>
      </p:sp>
      <p:cxnSp>
        <p:nvCxnSpPr>
          <p:cNvPr id="9" name="Straight Connector 8">
            <a:extLst>
              <a:ext uri="{FF2B5EF4-FFF2-40B4-BE49-F238E27FC236}">
                <a16:creationId xmlns:a16="http://schemas.microsoft.com/office/drawing/2014/main" id="{3149BC5F-46D5-45DF-ADAC-9E9EE2033427}"/>
              </a:ext>
            </a:extLst>
          </p:cNvPr>
          <p:cNvCxnSpPr>
            <a:cxnSpLocks/>
          </p:cNvCxnSpPr>
          <p:nvPr userDrawn="1"/>
        </p:nvCxnSpPr>
        <p:spPr>
          <a:xfrm>
            <a:off x="857250" y="3941983"/>
            <a:ext cx="8765721" cy="0"/>
          </a:xfrm>
          <a:prstGeom prst="line">
            <a:avLst/>
          </a:prstGeom>
          <a:ln w="31750" cap="rnd">
            <a:gradFill>
              <a:gsLst>
                <a:gs pos="0">
                  <a:schemeClr val="bg1"/>
                </a:gs>
                <a:gs pos="100000">
                  <a:schemeClr val="bg1"/>
                </a:gs>
              </a:gsLst>
              <a:lin ang="0" scaled="0"/>
            </a:gradFill>
            <a:prstDash val="sysDot"/>
            <a:round/>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79C78C9-37E5-492B-8535-BA2782EC1A6F}"/>
              </a:ext>
            </a:extLst>
          </p:cNvPr>
          <p:cNvSpPr txBox="1"/>
          <p:nvPr userDrawn="1"/>
        </p:nvSpPr>
        <p:spPr>
          <a:xfrm>
            <a:off x="720000" y="6183085"/>
            <a:ext cx="1654628" cy="307777"/>
          </a:xfrm>
          <a:prstGeom prst="rect">
            <a:avLst/>
          </a:prstGeom>
          <a:noFill/>
        </p:spPr>
        <p:txBody>
          <a:bodyPr wrap="square" rtlCol="0">
            <a:spAutoFit/>
          </a:bodyPr>
          <a:lstStyle/>
          <a:p>
            <a:pPr algn="l"/>
            <a:fld id="{D586C610-C88F-4B91-8BB3-99C10B512802}" type="datetime3">
              <a:rPr lang="en-US" sz="1400" b="1" smtClean="0">
                <a:solidFill>
                  <a:schemeClr val="bg1"/>
                </a:solidFill>
              </a:rPr>
              <a:pPr algn="l"/>
              <a:t>5 August 2019</a:t>
            </a:fld>
            <a:endParaRPr lang="en-AU" sz="1400" b="1" dirty="0">
              <a:solidFill>
                <a:schemeClr val="bg1"/>
              </a:solidFill>
            </a:endParaRPr>
          </a:p>
        </p:txBody>
      </p:sp>
    </p:spTree>
    <p:extLst>
      <p:ext uri="{BB962C8B-B14F-4D97-AF65-F5344CB8AC3E}">
        <p14:creationId xmlns:p14="http://schemas.microsoft.com/office/powerpoint/2010/main" val="48325836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2 Col">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B811C980-201A-4D7B-A015-0858FD044854}"/>
              </a:ext>
            </a:extLst>
          </p:cNvPr>
          <p:cNvSpPr>
            <a:spLocks noGrp="1"/>
          </p:cNvSpPr>
          <p:nvPr>
            <p:ph type="title"/>
          </p:nvPr>
        </p:nvSpPr>
        <p:spPr>
          <a:xfrm>
            <a:off x="720000" y="506643"/>
            <a:ext cx="8543743" cy="1047600"/>
          </a:xfrm>
          <a:prstGeom prst="rect">
            <a:avLst/>
          </a:prstGeom>
        </p:spPr>
        <p:txBody>
          <a:bodyPr vert="horz" lIns="91440" tIns="45720" rIns="91440" bIns="45720" rtlCol="0" anchor="b" anchorCtr="0">
            <a:normAutofit/>
          </a:bodyPr>
          <a:lstStyle>
            <a:lvl1pPr>
              <a:defRPr/>
            </a:lvl1pPr>
          </a:lstStyle>
          <a:p>
            <a:r>
              <a:rPr lang="en-US" dirty="0"/>
              <a:t>Click to edit Master title style</a:t>
            </a:r>
            <a:endParaRPr lang="en-AU" dirty="0"/>
          </a:p>
        </p:txBody>
      </p:sp>
      <p:sp>
        <p:nvSpPr>
          <p:cNvPr id="14" name="Slide Number Placeholder 3">
            <a:extLst>
              <a:ext uri="{FF2B5EF4-FFF2-40B4-BE49-F238E27FC236}">
                <a16:creationId xmlns:a16="http://schemas.microsoft.com/office/drawing/2014/main" id="{3FF0BF6D-D6B7-4FFE-B5A0-83B6D158FF40}"/>
              </a:ext>
            </a:extLst>
          </p:cNvPr>
          <p:cNvSpPr>
            <a:spLocks noGrp="1"/>
          </p:cNvSpPr>
          <p:nvPr>
            <p:ph type="sldNum" sz="quarter" idx="4"/>
          </p:nvPr>
        </p:nvSpPr>
        <p:spPr>
          <a:xfrm>
            <a:off x="720000" y="6491233"/>
            <a:ext cx="2743200" cy="280482"/>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fld id="{16BEE9E5-E009-4B2E-8B38-B4104A4C989E}" type="slidenum">
              <a:rPr lang="en-AU" smtClean="0"/>
              <a:pPr/>
              <a:t>‹#›</a:t>
            </a:fld>
            <a:endParaRPr lang="en-AU" dirty="0"/>
          </a:p>
        </p:txBody>
      </p:sp>
      <p:sp>
        <p:nvSpPr>
          <p:cNvPr id="8" name="Text Placeholder 4">
            <a:extLst>
              <a:ext uri="{FF2B5EF4-FFF2-40B4-BE49-F238E27FC236}">
                <a16:creationId xmlns:a16="http://schemas.microsoft.com/office/drawing/2014/main" id="{5C69FE65-02BB-406D-89E6-B2D8FBFF1EC7}"/>
              </a:ext>
            </a:extLst>
          </p:cNvPr>
          <p:cNvSpPr>
            <a:spLocks noGrp="1"/>
          </p:cNvSpPr>
          <p:nvPr>
            <p:ph type="body" sz="quarter" idx="13"/>
          </p:nvPr>
        </p:nvSpPr>
        <p:spPr>
          <a:xfrm>
            <a:off x="720725" y="1839913"/>
            <a:ext cx="5148263" cy="4400550"/>
          </a:xfrm>
        </p:spPr>
        <p:txBody>
          <a:bodyPr/>
          <a:lstStyle/>
          <a:p>
            <a:pPr lvl="0"/>
            <a:r>
              <a:rPr lang="en-US" dirty="0"/>
              <a:t>Edit Master text styles</a:t>
            </a:r>
          </a:p>
        </p:txBody>
      </p:sp>
      <p:sp>
        <p:nvSpPr>
          <p:cNvPr id="9" name="Text Placeholder 4">
            <a:extLst>
              <a:ext uri="{FF2B5EF4-FFF2-40B4-BE49-F238E27FC236}">
                <a16:creationId xmlns:a16="http://schemas.microsoft.com/office/drawing/2014/main" id="{E5137BE9-B78C-46EB-A635-8EE0CC46B4D3}"/>
              </a:ext>
            </a:extLst>
          </p:cNvPr>
          <p:cNvSpPr>
            <a:spLocks noGrp="1"/>
          </p:cNvSpPr>
          <p:nvPr>
            <p:ph type="body" sz="quarter" idx="14"/>
          </p:nvPr>
        </p:nvSpPr>
        <p:spPr>
          <a:xfrm>
            <a:off x="6323014" y="1839913"/>
            <a:ext cx="5148263" cy="4400550"/>
          </a:xfrm>
        </p:spPr>
        <p:txBody>
          <a:bodyPr/>
          <a:lstStyle/>
          <a:p>
            <a:pPr lvl="0"/>
            <a:r>
              <a:rPr lang="en-US" dirty="0"/>
              <a:t>Edit Master text styles</a:t>
            </a:r>
          </a:p>
        </p:txBody>
      </p:sp>
    </p:spTree>
    <p:extLst>
      <p:ext uri="{BB962C8B-B14F-4D97-AF65-F5344CB8AC3E}">
        <p14:creationId xmlns:p14="http://schemas.microsoft.com/office/powerpoint/2010/main" val="406839744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B811C980-201A-4D7B-A015-0858FD044854}"/>
              </a:ext>
            </a:extLst>
          </p:cNvPr>
          <p:cNvSpPr>
            <a:spLocks noGrp="1"/>
          </p:cNvSpPr>
          <p:nvPr>
            <p:ph type="title" hasCustomPrompt="1"/>
          </p:nvPr>
        </p:nvSpPr>
        <p:spPr>
          <a:xfrm>
            <a:off x="720001" y="506643"/>
            <a:ext cx="5376000" cy="1047600"/>
          </a:xfrm>
          <a:prstGeom prst="rect">
            <a:avLst/>
          </a:prstGeom>
        </p:spPr>
        <p:txBody>
          <a:bodyPr vert="horz" lIns="91440" tIns="45720" rIns="91440" bIns="45720" rtlCol="0" anchor="b" anchorCtr="0">
            <a:normAutofit/>
          </a:bodyPr>
          <a:lstStyle>
            <a:lvl1pPr>
              <a:defRPr/>
            </a:lvl1pPr>
          </a:lstStyle>
          <a:p>
            <a:r>
              <a:rPr lang="en-US" dirty="0"/>
              <a:t>Click to edit </a:t>
            </a:r>
            <a:br>
              <a:rPr lang="en-US" dirty="0"/>
            </a:br>
            <a:r>
              <a:rPr lang="en-US" dirty="0"/>
              <a:t>Master title style</a:t>
            </a:r>
            <a:endParaRPr lang="en-AU" dirty="0"/>
          </a:p>
        </p:txBody>
      </p:sp>
      <p:sp>
        <p:nvSpPr>
          <p:cNvPr id="14" name="Slide Number Placeholder 3">
            <a:extLst>
              <a:ext uri="{FF2B5EF4-FFF2-40B4-BE49-F238E27FC236}">
                <a16:creationId xmlns:a16="http://schemas.microsoft.com/office/drawing/2014/main" id="{3FF0BF6D-D6B7-4FFE-B5A0-83B6D158FF40}"/>
              </a:ext>
            </a:extLst>
          </p:cNvPr>
          <p:cNvSpPr>
            <a:spLocks noGrp="1"/>
          </p:cNvSpPr>
          <p:nvPr>
            <p:ph type="sldNum" sz="quarter" idx="4"/>
          </p:nvPr>
        </p:nvSpPr>
        <p:spPr>
          <a:xfrm>
            <a:off x="720000" y="6491233"/>
            <a:ext cx="2743200" cy="280482"/>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fld id="{16BEE9E5-E009-4B2E-8B38-B4104A4C989E}" type="slidenum">
              <a:rPr lang="en-AU" smtClean="0"/>
              <a:pPr/>
              <a:t>‹#›</a:t>
            </a:fld>
            <a:endParaRPr lang="en-AU" dirty="0"/>
          </a:p>
        </p:txBody>
      </p:sp>
      <p:sp>
        <p:nvSpPr>
          <p:cNvPr id="8" name="Picture Placeholder 2">
            <a:extLst>
              <a:ext uri="{FF2B5EF4-FFF2-40B4-BE49-F238E27FC236}">
                <a16:creationId xmlns:a16="http://schemas.microsoft.com/office/drawing/2014/main" id="{DA2BB04F-79A5-4975-B93D-697A90E36186}"/>
              </a:ext>
            </a:extLst>
          </p:cNvPr>
          <p:cNvSpPr>
            <a:spLocks noGrp="1"/>
          </p:cNvSpPr>
          <p:nvPr>
            <p:ph type="pic" sz="quarter" idx="12"/>
          </p:nvPr>
        </p:nvSpPr>
        <p:spPr>
          <a:xfrm>
            <a:off x="6323013" y="1839913"/>
            <a:ext cx="5148262" cy="4400550"/>
          </a:xfrm>
        </p:spPr>
        <p:txBody>
          <a:bodyPr/>
          <a:lstStyle/>
          <a:p>
            <a:endParaRPr lang="en-AU"/>
          </a:p>
        </p:txBody>
      </p:sp>
      <p:sp>
        <p:nvSpPr>
          <p:cNvPr id="11" name="Text Placeholder 4">
            <a:extLst>
              <a:ext uri="{FF2B5EF4-FFF2-40B4-BE49-F238E27FC236}">
                <a16:creationId xmlns:a16="http://schemas.microsoft.com/office/drawing/2014/main" id="{1466C98C-66BC-42B2-969A-B77CAF35DBF4}"/>
              </a:ext>
            </a:extLst>
          </p:cNvPr>
          <p:cNvSpPr>
            <a:spLocks noGrp="1"/>
          </p:cNvSpPr>
          <p:nvPr>
            <p:ph type="body" sz="quarter" idx="13"/>
          </p:nvPr>
        </p:nvSpPr>
        <p:spPr>
          <a:xfrm>
            <a:off x="720725" y="1839913"/>
            <a:ext cx="5148263" cy="4400550"/>
          </a:xfrm>
        </p:spPr>
        <p:txBody>
          <a:bodyPr/>
          <a:lstStyle/>
          <a:p>
            <a:pPr lvl="0"/>
            <a:r>
              <a:rPr lang="en-US" dirty="0"/>
              <a:t>Edit Master text styles</a:t>
            </a:r>
          </a:p>
        </p:txBody>
      </p:sp>
    </p:spTree>
    <p:extLst>
      <p:ext uri="{BB962C8B-B14F-4D97-AF65-F5344CB8AC3E}">
        <p14:creationId xmlns:p14="http://schemas.microsoft.com/office/powerpoint/2010/main" val="399880238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 and Content 2 Col">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B811C980-201A-4D7B-A015-0858FD044854}"/>
              </a:ext>
            </a:extLst>
          </p:cNvPr>
          <p:cNvSpPr>
            <a:spLocks noGrp="1"/>
          </p:cNvSpPr>
          <p:nvPr>
            <p:ph type="title"/>
          </p:nvPr>
        </p:nvSpPr>
        <p:spPr>
          <a:xfrm>
            <a:off x="720000" y="506643"/>
            <a:ext cx="8543743" cy="1047600"/>
          </a:xfrm>
          <a:prstGeom prst="rect">
            <a:avLst/>
          </a:prstGeom>
        </p:spPr>
        <p:txBody>
          <a:bodyPr vert="horz" lIns="91440" tIns="45720" rIns="91440" bIns="45720" rtlCol="0" anchor="b" anchorCtr="0">
            <a:normAutofit/>
          </a:bodyPr>
          <a:lstStyle>
            <a:lvl1pPr>
              <a:defRPr/>
            </a:lvl1pPr>
          </a:lstStyle>
          <a:p>
            <a:r>
              <a:rPr lang="en-US" dirty="0"/>
              <a:t>Click to edit Master title style</a:t>
            </a:r>
            <a:endParaRPr lang="en-AU" dirty="0"/>
          </a:p>
        </p:txBody>
      </p:sp>
      <p:sp>
        <p:nvSpPr>
          <p:cNvPr id="14" name="Slide Number Placeholder 3">
            <a:extLst>
              <a:ext uri="{FF2B5EF4-FFF2-40B4-BE49-F238E27FC236}">
                <a16:creationId xmlns:a16="http://schemas.microsoft.com/office/drawing/2014/main" id="{3FF0BF6D-D6B7-4FFE-B5A0-83B6D158FF40}"/>
              </a:ext>
            </a:extLst>
          </p:cNvPr>
          <p:cNvSpPr>
            <a:spLocks noGrp="1"/>
          </p:cNvSpPr>
          <p:nvPr>
            <p:ph type="sldNum" sz="quarter" idx="4"/>
          </p:nvPr>
        </p:nvSpPr>
        <p:spPr>
          <a:xfrm>
            <a:off x="720000" y="6491233"/>
            <a:ext cx="2743200" cy="280482"/>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fld id="{16BEE9E5-E009-4B2E-8B38-B4104A4C989E}" type="slidenum">
              <a:rPr lang="en-AU" smtClean="0"/>
              <a:pPr/>
              <a:t>‹#›</a:t>
            </a:fld>
            <a:endParaRPr lang="en-AU" dirty="0"/>
          </a:p>
        </p:txBody>
      </p:sp>
      <p:sp>
        <p:nvSpPr>
          <p:cNvPr id="5" name="Text Placeholder 8">
            <a:extLst>
              <a:ext uri="{FF2B5EF4-FFF2-40B4-BE49-F238E27FC236}">
                <a16:creationId xmlns:a16="http://schemas.microsoft.com/office/drawing/2014/main" id="{6B7F0ED5-B440-496A-9A87-59E657733F4A}"/>
              </a:ext>
            </a:extLst>
          </p:cNvPr>
          <p:cNvSpPr>
            <a:spLocks noGrp="1"/>
          </p:cNvSpPr>
          <p:nvPr>
            <p:ph type="body" sz="quarter" idx="10" hasCustomPrompt="1"/>
          </p:nvPr>
        </p:nvSpPr>
        <p:spPr>
          <a:xfrm>
            <a:off x="720000" y="1839600"/>
            <a:ext cx="5149460" cy="427037"/>
          </a:xfrm>
        </p:spPr>
        <p:txBody>
          <a:bodyPr/>
          <a:lstStyle>
            <a:lvl1pPr>
              <a:defRPr b="1">
                <a:solidFill>
                  <a:schemeClr val="bg2"/>
                </a:solidFill>
              </a:defRPr>
            </a:lvl1pPr>
            <a:lvl2pPr>
              <a:defRPr b="1">
                <a:solidFill>
                  <a:schemeClr val="bg2"/>
                </a:solidFill>
              </a:defRPr>
            </a:lvl2pPr>
            <a:lvl3pPr>
              <a:defRPr b="1">
                <a:solidFill>
                  <a:schemeClr val="bg2"/>
                </a:solidFill>
              </a:defRPr>
            </a:lvl3pPr>
            <a:lvl4pPr>
              <a:defRPr b="1">
                <a:solidFill>
                  <a:schemeClr val="bg2"/>
                </a:solidFill>
              </a:defRPr>
            </a:lvl4pPr>
            <a:lvl5pPr>
              <a:defRPr b="1">
                <a:solidFill>
                  <a:schemeClr val="bg2"/>
                </a:solidFill>
              </a:defRPr>
            </a:lvl5pPr>
            <a:lvl6pPr>
              <a:defRPr b="1">
                <a:solidFill>
                  <a:schemeClr val="bg2"/>
                </a:solidFill>
              </a:defRPr>
            </a:lvl6pPr>
            <a:lvl7pPr>
              <a:defRPr b="1">
                <a:solidFill>
                  <a:schemeClr val="bg2"/>
                </a:solidFill>
              </a:defRPr>
            </a:lvl7pPr>
            <a:lvl8pPr>
              <a:defRPr b="1">
                <a:solidFill>
                  <a:schemeClr val="bg2"/>
                </a:solidFill>
              </a:defRPr>
            </a:lvl8pPr>
            <a:lvl9pPr>
              <a:defRPr b="1">
                <a:solidFill>
                  <a:schemeClr val="bg2"/>
                </a:solidFill>
              </a:defRPr>
            </a:lvl9pPr>
          </a:lstStyle>
          <a:p>
            <a:pPr lvl="0"/>
            <a:r>
              <a:rPr lang="en-US" dirty="0"/>
              <a:t>Edit Sub-Heading</a:t>
            </a:r>
          </a:p>
        </p:txBody>
      </p:sp>
      <p:sp>
        <p:nvSpPr>
          <p:cNvPr id="8" name="Text Placeholder 4">
            <a:extLst>
              <a:ext uri="{FF2B5EF4-FFF2-40B4-BE49-F238E27FC236}">
                <a16:creationId xmlns:a16="http://schemas.microsoft.com/office/drawing/2014/main" id="{67C3C8E2-9E1C-4C59-843F-67294F138783}"/>
              </a:ext>
            </a:extLst>
          </p:cNvPr>
          <p:cNvSpPr>
            <a:spLocks noGrp="1"/>
          </p:cNvSpPr>
          <p:nvPr>
            <p:ph type="body" sz="quarter" idx="13"/>
          </p:nvPr>
        </p:nvSpPr>
        <p:spPr>
          <a:xfrm>
            <a:off x="720725" y="2360141"/>
            <a:ext cx="5148263" cy="3880322"/>
          </a:xfrm>
        </p:spPr>
        <p:txBody>
          <a:bodyPr/>
          <a:lstStyle/>
          <a:p>
            <a:pPr lvl="0"/>
            <a:r>
              <a:rPr lang="en-US" dirty="0"/>
              <a:t>Edit Master text styles</a:t>
            </a:r>
          </a:p>
        </p:txBody>
      </p:sp>
      <p:sp>
        <p:nvSpPr>
          <p:cNvPr id="9" name="Text Placeholder 8">
            <a:extLst>
              <a:ext uri="{FF2B5EF4-FFF2-40B4-BE49-F238E27FC236}">
                <a16:creationId xmlns:a16="http://schemas.microsoft.com/office/drawing/2014/main" id="{AA1C71F6-C81A-49E3-B524-DA30B9FD8EE0}"/>
              </a:ext>
            </a:extLst>
          </p:cNvPr>
          <p:cNvSpPr>
            <a:spLocks noGrp="1"/>
          </p:cNvSpPr>
          <p:nvPr>
            <p:ph type="body" sz="quarter" idx="14" hasCustomPrompt="1"/>
          </p:nvPr>
        </p:nvSpPr>
        <p:spPr>
          <a:xfrm>
            <a:off x="6321815" y="1839600"/>
            <a:ext cx="5149460" cy="427037"/>
          </a:xfrm>
        </p:spPr>
        <p:txBody>
          <a:bodyPr/>
          <a:lstStyle>
            <a:lvl1pPr>
              <a:defRPr b="1">
                <a:solidFill>
                  <a:schemeClr val="bg2"/>
                </a:solidFill>
              </a:defRPr>
            </a:lvl1pPr>
            <a:lvl2pPr>
              <a:defRPr b="1">
                <a:solidFill>
                  <a:schemeClr val="bg2"/>
                </a:solidFill>
              </a:defRPr>
            </a:lvl2pPr>
            <a:lvl3pPr>
              <a:defRPr b="1">
                <a:solidFill>
                  <a:schemeClr val="bg2"/>
                </a:solidFill>
              </a:defRPr>
            </a:lvl3pPr>
            <a:lvl4pPr>
              <a:defRPr b="1">
                <a:solidFill>
                  <a:schemeClr val="bg2"/>
                </a:solidFill>
              </a:defRPr>
            </a:lvl4pPr>
            <a:lvl5pPr>
              <a:defRPr b="1">
                <a:solidFill>
                  <a:schemeClr val="bg2"/>
                </a:solidFill>
              </a:defRPr>
            </a:lvl5pPr>
            <a:lvl6pPr>
              <a:defRPr b="1">
                <a:solidFill>
                  <a:schemeClr val="bg2"/>
                </a:solidFill>
              </a:defRPr>
            </a:lvl6pPr>
            <a:lvl7pPr>
              <a:defRPr b="1">
                <a:solidFill>
                  <a:schemeClr val="bg2"/>
                </a:solidFill>
              </a:defRPr>
            </a:lvl7pPr>
            <a:lvl8pPr>
              <a:defRPr b="1">
                <a:solidFill>
                  <a:schemeClr val="bg2"/>
                </a:solidFill>
              </a:defRPr>
            </a:lvl8pPr>
            <a:lvl9pPr>
              <a:defRPr b="1">
                <a:solidFill>
                  <a:schemeClr val="bg2"/>
                </a:solidFill>
              </a:defRPr>
            </a:lvl9pPr>
          </a:lstStyle>
          <a:p>
            <a:pPr lvl="0"/>
            <a:r>
              <a:rPr lang="en-US" dirty="0"/>
              <a:t>Edit Sub-Heading</a:t>
            </a:r>
          </a:p>
        </p:txBody>
      </p:sp>
      <p:sp>
        <p:nvSpPr>
          <p:cNvPr id="10" name="Text Placeholder 4">
            <a:extLst>
              <a:ext uri="{FF2B5EF4-FFF2-40B4-BE49-F238E27FC236}">
                <a16:creationId xmlns:a16="http://schemas.microsoft.com/office/drawing/2014/main" id="{5378269F-1A32-441D-91A9-4186CA944406}"/>
              </a:ext>
            </a:extLst>
          </p:cNvPr>
          <p:cNvSpPr>
            <a:spLocks noGrp="1"/>
          </p:cNvSpPr>
          <p:nvPr>
            <p:ph type="body" sz="quarter" idx="15"/>
          </p:nvPr>
        </p:nvSpPr>
        <p:spPr>
          <a:xfrm>
            <a:off x="6322540" y="2360141"/>
            <a:ext cx="5148263" cy="3880322"/>
          </a:xfrm>
        </p:spPr>
        <p:txBody>
          <a:bodyPr/>
          <a:lstStyle/>
          <a:p>
            <a:pPr lvl="0"/>
            <a:r>
              <a:rPr lang="en-US" dirty="0"/>
              <a:t>Edit Master text styles</a:t>
            </a:r>
          </a:p>
        </p:txBody>
      </p:sp>
    </p:spTree>
    <p:extLst>
      <p:ext uri="{BB962C8B-B14F-4D97-AF65-F5344CB8AC3E}">
        <p14:creationId xmlns:p14="http://schemas.microsoft.com/office/powerpoint/2010/main" val="49727042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galSuper CPD Series Sponso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0908F1-F66F-4480-9FDF-3C2815C2D0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15">
            <a:extLst>
              <a:ext uri="{FF2B5EF4-FFF2-40B4-BE49-F238E27FC236}">
                <a16:creationId xmlns:a16="http://schemas.microsoft.com/office/drawing/2014/main" id="{323B489E-8C72-4161-81B7-E73A21DBAC4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4305" y="2570362"/>
            <a:ext cx="4032663" cy="648892"/>
          </a:xfrm>
          <a:prstGeom prst="rect">
            <a:avLst/>
          </a:prstGeom>
        </p:spPr>
      </p:pic>
      <p:sp>
        <p:nvSpPr>
          <p:cNvPr id="2" name="TextBox 1">
            <a:extLst>
              <a:ext uri="{FF2B5EF4-FFF2-40B4-BE49-F238E27FC236}">
                <a16:creationId xmlns:a16="http://schemas.microsoft.com/office/drawing/2014/main" id="{503AD952-383B-486E-AB2D-50BA45C0CBCD}"/>
              </a:ext>
            </a:extLst>
          </p:cNvPr>
          <p:cNvSpPr txBox="1"/>
          <p:nvPr userDrawn="1"/>
        </p:nvSpPr>
        <p:spPr>
          <a:xfrm>
            <a:off x="720001" y="4208210"/>
            <a:ext cx="11206528" cy="2400657"/>
          </a:xfrm>
          <a:prstGeom prst="rect">
            <a:avLst/>
          </a:prstGeom>
          <a:noFill/>
        </p:spPr>
        <p:txBody>
          <a:bodyPr wrap="square" rtlCol="0">
            <a:spAutoFit/>
          </a:bodyPr>
          <a:lstStyle/>
          <a:p>
            <a:pPr lvl="0" rtl="0">
              <a:spcAft>
                <a:spcPts val="1200"/>
              </a:spcAft>
            </a:pPr>
            <a:r>
              <a:rPr lang="en-US" sz="2000" b="1" i="0" u="none" strike="noStrike" kern="1200" baseline="30000" dirty="0">
                <a:solidFill>
                  <a:schemeClr val="tx1">
                    <a:lumMod val="90000"/>
                    <a:lumOff val="10000"/>
                  </a:schemeClr>
                </a:solidFill>
                <a:latin typeface="+mn-lt"/>
                <a:ea typeface="+mn-ea"/>
                <a:cs typeface="+mn-cs"/>
              </a:rPr>
              <a:t>Dedicated to the legal community since 1989 </a:t>
            </a:r>
          </a:p>
          <a:p>
            <a:pPr lvl="0" rtl="0">
              <a:spcAft>
                <a:spcPts val="1200"/>
              </a:spcAft>
            </a:pPr>
            <a:r>
              <a:rPr lang="en-US" sz="2000" b="0" i="0" u="none" strike="noStrike" kern="1200" baseline="30000" dirty="0">
                <a:solidFill>
                  <a:schemeClr val="tx1">
                    <a:lumMod val="90000"/>
                    <a:lumOff val="10000"/>
                  </a:schemeClr>
                </a:solidFill>
                <a:latin typeface="+mn-lt"/>
                <a:ea typeface="+mn-ea"/>
                <a:cs typeface="+mn-cs"/>
              </a:rPr>
              <a:t>Established in 1989 by Australia’s law societies, </a:t>
            </a:r>
            <a:r>
              <a:rPr lang="en-US" sz="2000" b="0" i="0" u="none" strike="noStrike" kern="1200" baseline="30000" dirty="0" err="1">
                <a:solidFill>
                  <a:schemeClr val="tx1">
                    <a:lumMod val="90000"/>
                    <a:lumOff val="10000"/>
                  </a:schemeClr>
                </a:solidFill>
                <a:latin typeface="+mn-lt"/>
                <a:ea typeface="+mn-ea"/>
                <a:cs typeface="+mn-cs"/>
              </a:rPr>
              <a:t>legalsuper</a:t>
            </a:r>
            <a:r>
              <a:rPr lang="en-US" sz="2000" b="0" i="0" u="none" strike="noStrike" kern="1200" baseline="30000" dirty="0">
                <a:solidFill>
                  <a:schemeClr val="tx1">
                    <a:lumMod val="90000"/>
                    <a:lumOff val="10000"/>
                  </a:schemeClr>
                </a:solidFill>
                <a:latin typeface="+mn-lt"/>
                <a:ea typeface="+mn-ea"/>
                <a:cs typeface="+mn-cs"/>
              </a:rPr>
              <a:t> is the industry super fund founded by and dedicated to the legal community. </a:t>
            </a:r>
            <a:br>
              <a:rPr lang="en-US" sz="2000" b="0" i="0" u="none" strike="noStrike" kern="1200" baseline="30000" dirty="0">
                <a:solidFill>
                  <a:schemeClr val="tx1">
                    <a:lumMod val="90000"/>
                    <a:lumOff val="10000"/>
                  </a:schemeClr>
                </a:solidFill>
                <a:latin typeface="+mn-lt"/>
                <a:ea typeface="+mn-ea"/>
                <a:cs typeface="+mn-cs"/>
              </a:rPr>
            </a:br>
            <a:r>
              <a:rPr lang="en-US" sz="2000" b="0" i="0" u="none" strike="noStrike" kern="1200" baseline="30000" dirty="0" err="1">
                <a:solidFill>
                  <a:schemeClr val="tx1">
                    <a:lumMod val="90000"/>
                    <a:lumOff val="10000"/>
                  </a:schemeClr>
                </a:solidFill>
                <a:latin typeface="+mn-lt"/>
                <a:ea typeface="+mn-ea"/>
                <a:cs typeface="+mn-cs"/>
              </a:rPr>
              <a:t>legalsuper</a:t>
            </a:r>
            <a:r>
              <a:rPr lang="en-US" sz="2000" b="0" i="0" u="none" strike="noStrike" kern="1200" baseline="30000" dirty="0">
                <a:solidFill>
                  <a:schemeClr val="tx1">
                    <a:lumMod val="90000"/>
                    <a:lumOff val="10000"/>
                  </a:schemeClr>
                </a:solidFill>
                <a:latin typeface="+mn-lt"/>
                <a:ea typeface="+mn-ea"/>
                <a:cs typeface="+mn-cs"/>
              </a:rPr>
              <a:t> returns all profits to its members and offers a tailored service to suit the specific needs of the community it serves.</a:t>
            </a:r>
          </a:p>
          <a:p>
            <a:pPr lvl="0" rtl="0">
              <a:spcAft>
                <a:spcPts val="1200"/>
              </a:spcAft>
            </a:pPr>
            <a:r>
              <a:rPr lang="en-US" sz="2000" b="0" i="0" u="none" strike="noStrike" kern="1200" baseline="30000" dirty="0">
                <a:solidFill>
                  <a:schemeClr val="tx1">
                    <a:lumMod val="90000"/>
                    <a:lumOff val="10000"/>
                  </a:schemeClr>
                </a:solidFill>
                <a:latin typeface="+mn-lt"/>
                <a:ea typeface="+mn-ea"/>
                <a:cs typeface="+mn-cs"/>
              </a:rPr>
              <a:t>Involvement in the LIV CPD Program is another way for </a:t>
            </a:r>
            <a:r>
              <a:rPr lang="en-US" sz="2000" b="0" i="0" u="none" strike="noStrike" kern="1200" baseline="30000" dirty="0" err="1">
                <a:solidFill>
                  <a:schemeClr val="tx1">
                    <a:lumMod val="90000"/>
                    <a:lumOff val="10000"/>
                  </a:schemeClr>
                </a:solidFill>
                <a:latin typeface="+mn-lt"/>
                <a:ea typeface="+mn-ea"/>
                <a:cs typeface="+mn-cs"/>
              </a:rPr>
              <a:t>legalsuper</a:t>
            </a:r>
            <a:r>
              <a:rPr lang="en-US" sz="2000" b="0" i="0" u="none" strike="noStrike" kern="1200" baseline="30000" dirty="0">
                <a:solidFill>
                  <a:schemeClr val="tx1">
                    <a:lumMod val="90000"/>
                    <a:lumOff val="10000"/>
                  </a:schemeClr>
                </a:solidFill>
                <a:latin typeface="+mn-lt"/>
                <a:ea typeface="+mn-ea"/>
                <a:cs typeface="+mn-cs"/>
              </a:rPr>
              <a:t> to support its members and the community to thrive in their professional lives.</a:t>
            </a:r>
          </a:p>
          <a:p>
            <a:pPr lvl="0" rtl="0">
              <a:spcAft>
                <a:spcPts val="1200"/>
              </a:spcAft>
            </a:pPr>
            <a:r>
              <a:rPr lang="en-US" sz="2000" b="0" i="0" u="none" strike="noStrike" kern="1200" baseline="30000" dirty="0">
                <a:solidFill>
                  <a:schemeClr val="tx1">
                    <a:lumMod val="90000"/>
                    <a:lumOff val="10000"/>
                  </a:schemeClr>
                </a:solidFill>
                <a:latin typeface="+mn-lt"/>
                <a:ea typeface="+mn-ea"/>
                <a:cs typeface="+mn-cs"/>
              </a:rPr>
              <a:t>If you’d like to </a:t>
            </a:r>
            <a:r>
              <a:rPr lang="en-US" sz="2000" b="0" i="0" u="none" strike="noStrike" kern="1200" baseline="30000" dirty="0" err="1">
                <a:solidFill>
                  <a:schemeClr val="tx1">
                    <a:lumMod val="90000"/>
                    <a:lumOff val="10000"/>
                  </a:schemeClr>
                </a:solidFill>
                <a:latin typeface="+mn-lt"/>
                <a:ea typeface="+mn-ea"/>
                <a:cs typeface="+mn-cs"/>
              </a:rPr>
              <a:t>organise</a:t>
            </a:r>
            <a:r>
              <a:rPr lang="en-US" sz="2000" b="0" i="0" u="none" strike="noStrike" kern="1200" baseline="30000" dirty="0">
                <a:solidFill>
                  <a:schemeClr val="tx1">
                    <a:lumMod val="90000"/>
                    <a:lumOff val="10000"/>
                  </a:schemeClr>
                </a:solidFill>
                <a:latin typeface="+mn-lt"/>
                <a:ea typeface="+mn-ea"/>
                <a:cs typeface="+mn-cs"/>
              </a:rPr>
              <a:t> an information seminar at your workplace, or speak to someone in person about your super, please contact us.</a:t>
            </a:r>
          </a:p>
          <a:p>
            <a:pPr lvl="0" rtl="0">
              <a:spcAft>
                <a:spcPts val="1200"/>
              </a:spcAft>
            </a:pPr>
            <a:r>
              <a:rPr lang="en-US" sz="2000" b="1" i="0" u="none" strike="noStrike" kern="1200" baseline="30000" dirty="0">
                <a:solidFill>
                  <a:schemeClr val="tx1">
                    <a:lumMod val="90000"/>
                    <a:lumOff val="10000"/>
                  </a:schemeClr>
                </a:solidFill>
                <a:latin typeface="+mn-lt"/>
                <a:ea typeface="+mn-ea"/>
                <a:cs typeface="+mn-cs"/>
              </a:rPr>
              <a:t>David </a:t>
            </a:r>
            <a:r>
              <a:rPr lang="en-US" sz="2000" b="1" i="0" u="none" strike="noStrike" kern="1200" baseline="30000" dirty="0" err="1">
                <a:solidFill>
                  <a:schemeClr val="tx1">
                    <a:lumMod val="90000"/>
                    <a:lumOff val="10000"/>
                  </a:schemeClr>
                </a:solidFill>
                <a:latin typeface="+mn-lt"/>
                <a:ea typeface="+mn-ea"/>
                <a:cs typeface="+mn-cs"/>
              </a:rPr>
              <a:t>Rausa</a:t>
            </a:r>
            <a:r>
              <a:rPr lang="en-US" sz="2000" b="1" i="0" u="none" strike="noStrike" kern="1200" baseline="30000" dirty="0">
                <a:solidFill>
                  <a:schemeClr val="tx1">
                    <a:lumMod val="90000"/>
                    <a:lumOff val="10000"/>
                  </a:schemeClr>
                </a:solidFill>
                <a:latin typeface="+mn-lt"/>
                <a:ea typeface="+mn-ea"/>
                <a:cs typeface="+mn-cs"/>
              </a:rPr>
              <a:t>     03 9602 0106     drausa@legalsuper.com.au     legalsuper.com.au</a:t>
            </a:r>
          </a:p>
          <a:p>
            <a:pPr lvl="0">
              <a:spcAft>
                <a:spcPts val="1200"/>
              </a:spcAft>
            </a:pPr>
            <a:endParaRPr lang="en-AU" sz="2000" dirty="0">
              <a:solidFill>
                <a:schemeClr val="tx1">
                  <a:lumMod val="90000"/>
                  <a:lumOff val="10000"/>
                </a:schemeClr>
              </a:solidFill>
            </a:endParaRPr>
          </a:p>
        </p:txBody>
      </p:sp>
      <p:sp>
        <p:nvSpPr>
          <p:cNvPr id="3" name="Rectangle 2">
            <a:extLst>
              <a:ext uri="{FF2B5EF4-FFF2-40B4-BE49-F238E27FC236}">
                <a16:creationId xmlns:a16="http://schemas.microsoft.com/office/drawing/2014/main" id="{4C941339-B95E-4C87-A161-ADBC28F64DA0}"/>
              </a:ext>
            </a:extLst>
          </p:cNvPr>
          <p:cNvSpPr/>
          <p:nvPr userDrawn="1"/>
        </p:nvSpPr>
        <p:spPr>
          <a:xfrm>
            <a:off x="720000" y="971433"/>
            <a:ext cx="7292381" cy="584775"/>
          </a:xfrm>
          <a:prstGeom prst="rect">
            <a:avLst/>
          </a:prstGeom>
        </p:spPr>
        <p:txBody>
          <a:bodyPr wrap="none">
            <a:spAutoFit/>
          </a:bodyPr>
          <a:lstStyle/>
          <a:p>
            <a:r>
              <a:rPr lang="en-US" sz="3200" b="1" dirty="0">
                <a:solidFill>
                  <a:schemeClr val="tx2"/>
                </a:solidFill>
              </a:rPr>
              <a:t>LIV CPD Conference Series Sponsor</a:t>
            </a:r>
            <a:endParaRPr lang="en-AU" sz="3200" dirty="0"/>
          </a:p>
        </p:txBody>
      </p:sp>
    </p:spTree>
    <p:extLst>
      <p:ext uri="{BB962C8B-B14F-4D97-AF65-F5344CB8AC3E}">
        <p14:creationId xmlns:p14="http://schemas.microsoft.com/office/powerpoint/2010/main" val="390605578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jor Sponso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048388C-2BA1-4EAF-9A74-6D853DCF753A}"/>
              </a:ext>
            </a:extLst>
          </p:cNvPr>
          <p:cNvSpPr/>
          <p:nvPr userDrawn="1"/>
        </p:nvSpPr>
        <p:spPr>
          <a:xfrm>
            <a:off x="720000" y="972000"/>
            <a:ext cx="3054041" cy="584775"/>
          </a:xfrm>
          <a:prstGeom prst="rect">
            <a:avLst/>
          </a:prstGeom>
        </p:spPr>
        <p:txBody>
          <a:bodyPr wrap="none">
            <a:spAutoFit/>
          </a:bodyPr>
          <a:lstStyle/>
          <a:p>
            <a:pPr lvl="0"/>
            <a:r>
              <a:rPr lang="en-US" sz="3200" b="1" dirty="0">
                <a:solidFill>
                  <a:schemeClr val="tx2"/>
                </a:solidFill>
              </a:rPr>
              <a:t>Major Sponsor</a:t>
            </a:r>
            <a:endParaRPr lang="en-AU" sz="3200" b="1" dirty="0">
              <a:solidFill>
                <a:schemeClr val="tx2"/>
              </a:solidFill>
            </a:endParaRPr>
          </a:p>
        </p:txBody>
      </p:sp>
    </p:spTree>
    <p:extLst>
      <p:ext uri="{BB962C8B-B14F-4D97-AF65-F5344CB8AC3E}">
        <p14:creationId xmlns:p14="http://schemas.microsoft.com/office/powerpoint/2010/main" val="227966517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onsors title editabl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9546B941-264B-4888-85D9-FA4BB0C0188E}"/>
              </a:ext>
            </a:extLst>
          </p:cNvPr>
          <p:cNvSpPr>
            <a:spLocks noGrp="1"/>
          </p:cNvSpPr>
          <p:nvPr>
            <p:ph type="title" hasCustomPrompt="1"/>
          </p:nvPr>
        </p:nvSpPr>
        <p:spPr>
          <a:xfrm>
            <a:off x="720000" y="506643"/>
            <a:ext cx="8543743" cy="1047600"/>
          </a:xfrm>
          <a:prstGeom prst="rect">
            <a:avLst/>
          </a:prstGeom>
        </p:spPr>
        <p:txBody>
          <a:bodyPr vert="horz" lIns="91440" tIns="45720" rIns="91440" bIns="45720" rtlCol="0" anchor="b" anchorCtr="0">
            <a:normAutofit/>
          </a:bodyPr>
          <a:lstStyle>
            <a:lvl1pPr>
              <a:defRPr/>
            </a:lvl1pPr>
          </a:lstStyle>
          <a:p>
            <a:r>
              <a:rPr lang="en-US" dirty="0"/>
              <a:t>Click to edit Sponsor title style</a:t>
            </a:r>
            <a:endParaRPr lang="en-AU" dirty="0"/>
          </a:p>
        </p:txBody>
      </p:sp>
    </p:spTree>
    <p:extLst>
      <p:ext uri="{BB962C8B-B14F-4D97-AF65-F5344CB8AC3E}">
        <p14:creationId xmlns:p14="http://schemas.microsoft.com/office/powerpoint/2010/main" val="78264462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6A03AF-2BEB-4784-8472-C9CA8EAB0D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EF2581DE-37B5-464F-9B0C-D56E7DDB6BF8}"/>
              </a:ext>
            </a:extLst>
          </p:cNvPr>
          <p:cNvSpPr txBox="1"/>
          <p:nvPr userDrawn="1"/>
        </p:nvSpPr>
        <p:spPr>
          <a:xfrm>
            <a:off x="720000" y="2843221"/>
            <a:ext cx="8629650" cy="923330"/>
          </a:xfrm>
          <a:prstGeom prst="rect">
            <a:avLst/>
          </a:prstGeom>
          <a:noFill/>
        </p:spPr>
        <p:txBody>
          <a:bodyPr wrap="square" rtlCol="0">
            <a:spAutoFit/>
          </a:bodyPr>
          <a:lstStyle/>
          <a:p>
            <a:pPr lvl="0"/>
            <a:r>
              <a:rPr lang="en-US" sz="5400" dirty="0">
                <a:solidFill>
                  <a:schemeClr val="tx2"/>
                </a:solidFill>
              </a:rPr>
              <a:t>Questions?</a:t>
            </a:r>
            <a:endParaRPr lang="en-AU" sz="5400" dirty="0">
              <a:solidFill>
                <a:schemeClr val="tx2"/>
              </a:solidFill>
            </a:endParaRPr>
          </a:p>
        </p:txBody>
      </p:sp>
      <p:sp>
        <p:nvSpPr>
          <p:cNvPr id="5" name="Slide Number Placeholder 3">
            <a:extLst>
              <a:ext uri="{FF2B5EF4-FFF2-40B4-BE49-F238E27FC236}">
                <a16:creationId xmlns:a16="http://schemas.microsoft.com/office/drawing/2014/main" id="{3BF8EDC9-E39C-486D-A676-ABA340B06F95}"/>
              </a:ext>
            </a:extLst>
          </p:cNvPr>
          <p:cNvSpPr>
            <a:spLocks noGrp="1"/>
          </p:cNvSpPr>
          <p:nvPr>
            <p:ph type="sldNum" sz="quarter" idx="4"/>
          </p:nvPr>
        </p:nvSpPr>
        <p:spPr>
          <a:xfrm>
            <a:off x="720000" y="6491233"/>
            <a:ext cx="2743200" cy="280482"/>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fld id="{16BEE9E5-E009-4B2E-8B38-B4104A4C989E}" type="slidenum">
              <a:rPr lang="en-AU" smtClean="0"/>
              <a:pPr/>
              <a:t>‹#›</a:t>
            </a:fld>
            <a:endParaRPr lang="en-AU" dirty="0"/>
          </a:p>
        </p:txBody>
      </p:sp>
    </p:spTree>
    <p:extLst>
      <p:ext uri="{BB962C8B-B14F-4D97-AF65-F5344CB8AC3E}">
        <p14:creationId xmlns:p14="http://schemas.microsoft.com/office/powerpoint/2010/main" val="310930391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estion &amp; Answ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2F8FB5-862E-4C39-A20F-3F5BE466DF5B}"/>
              </a:ext>
            </a:extLst>
          </p:cNvPr>
          <p:cNvSpPr>
            <a:spLocks noGrp="1"/>
          </p:cNvSpPr>
          <p:nvPr>
            <p:ph idx="1" hasCustomPrompt="1"/>
          </p:nvPr>
        </p:nvSpPr>
        <p:spPr>
          <a:xfrm>
            <a:off x="720000" y="1366694"/>
            <a:ext cx="9581286" cy="2059088"/>
          </a:xfrm>
        </p:spPr>
        <p:txBody>
          <a:bodyPr>
            <a:normAutofit/>
          </a:bodyPr>
          <a:lstStyle>
            <a:lvl1pPr marL="0" indent="0">
              <a:buFont typeface="Arial" panose="020B0604020202020204" pitchFamily="34" charset="0"/>
              <a:buNone/>
              <a:defRPr sz="2000">
                <a:solidFill>
                  <a:schemeClr val="tx1">
                    <a:lumMod val="90000"/>
                    <a:lumOff val="10000"/>
                  </a:schemeClr>
                </a:solidFill>
              </a:defRPr>
            </a:lvl1pPr>
            <a:lvl2pPr marL="457200" indent="0">
              <a:buFont typeface="Arial" panose="020B0604020202020204" pitchFamily="34" charset="0"/>
              <a:buNone/>
              <a:defRPr>
                <a:solidFill>
                  <a:schemeClr val="tx1">
                    <a:lumMod val="90000"/>
                    <a:lumOff val="10000"/>
                  </a:schemeClr>
                </a:solidFill>
              </a:defRPr>
            </a:lvl2pPr>
            <a:lvl3pPr marL="914400" indent="0">
              <a:buFont typeface="Arial" panose="020B0604020202020204" pitchFamily="34" charset="0"/>
              <a:buNone/>
              <a:defRPr>
                <a:solidFill>
                  <a:schemeClr val="tx1">
                    <a:lumMod val="90000"/>
                    <a:lumOff val="10000"/>
                  </a:schemeClr>
                </a:solidFill>
              </a:defRPr>
            </a:lvl3pPr>
            <a:lvl4pPr marL="1371600" indent="0">
              <a:buFont typeface="Arial" panose="020B0604020202020204" pitchFamily="34" charset="0"/>
              <a:buNone/>
              <a:defRPr>
                <a:solidFill>
                  <a:schemeClr val="tx1">
                    <a:lumMod val="90000"/>
                    <a:lumOff val="10000"/>
                  </a:schemeClr>
                </a:solidFill>
              </a:defRPr>
            </a:lvl4pPr>
            <a:lvl5pPr marL="1828800" indent="0">
              <a:buFont typeface="Arial" panose="020B0604020202020204" pitchFamily="34" charset="0"/>
              <a:buNone/>
              <a:defRPr>
                <a:solidFill>
                  <a:schemeClr val="tx1">
                    <a:lumMod val="90000"/>
                    <a:lumOff val="10000"/>
                  </a:schemeClr>
                </a:solidFill>
              </a:defRPr>
            </a:lvl5pPr>
            <a:lvl6pPr marL="2286000" indent="0">
              <a:buNone/>
              <a:defRPr>
                <a:solidFill>
                  <a:schemeClr val="tx1">
                    <a:lumMod val="90000"/>
                    <a:lumOff val="10000"/>
                  </a:schemeClr>
                </a:solidFill>
              </a:defRPr>
            </a:lvl6pPr>
            <a:lvl7pPr marL="2743200" indent="0">
              <a:buNone/>
              <a:defRPr>
                <a:solidFill>
                  <a:schemeClr val="tx1">
                    <a:lumMod val="90000"/>
                    <a:lumOff val="10000"/>
                  </a:schemeClr>
                </a:solidFill>
              </a:defRPr>
            </a:lvl7pPr>
            <a:lvl8pPr marL="3200400" indent="0">
              <a:buNone/>
              <a:defRPr>
                <a:solidFill>
                  <a:schemeClr val="tx1">
                    <a:lumMod val="90000"/>
                    <a:lumOff val="10000"/>
                  </a:schemeClr>
                </a:solidFill>
              </a:defRPr>
            </a:lvl8pPr>
            <a:lvl9pPr marL="3657600" indent="0">
              <a:buNone/>
              <a:defRPr>
                <a:solidFill>
                  <a:schemeClr val="tx1">
                    <a:lumMod val="90000"/>
                    <a:lumOff val="10000"/>
                  </a:schemeClr>
                </a:solidFill>
              </a:defRPr>
            </a:lvl9pPr>
          </a:lstStyle>
          <a:p>
            <a:pPr lvl="0"/>
            <a:r>
              <a:rPr lang="en-US" dirty="0"/>
              <a:t>Click to add question</a:t>
            </a:r>
          </a:p>
        </p:txBody>
      </p:sp>
      <p:sp>
        <p:nvSpPr>
          <p:cNvPr id="16" name="Content Placeholder 2">
            <a:extLst>
              <a:ext uri="{FF2B5EF4-FFF2-40B4-BE49-F238E27FC236}">
                <a16:creationId xmlns:a16="http://schemas.microsoft.com/office/drawing/2014/main" id="{1A0BA668-A90F-4F74-B9B0-E1E8DAA7F355}"/>
              </a:ext>
            </a:extLst>
          </p:cNvPr>
          <p:cNvSpPr>
            <a:spLocks noGrp="1"/>
          </p:cNvSpPr>
          <p:nvPr>
            <p:ph idx="10" hasCustomPrompt="1"/>
          </p:nvPr>
        </p:nvSpPr>
        <p:spPr>
          <a:xfrm>
            <a:off x="720000" y="3986007"/>
            <a:ext cx="9581286" cy="2374595"/>
          </a:xfrm>
        </p:spPr>
        <p:txBody>
          <a:bodyPr>
            <a:normAutofit/>
          </a:bodyPr>
          <a:lstStyle>
            <a:lvl1pPr marL="0" indent="0">
              <a:buFont typeface="Arial" panose="020B0604020202020204" pitchFamily="34" charset="0"/>
              <a:buNone/>
              <a:defRPr sz="2000">
                <a:solidFill>
                  <a:schemeClr val="bg2"/>
                </a:solidFill>
              </a:defRPr>
            </a:lvl1pPr>
            <a:lvl2pPr marL="457200" indent="0">
              <a:buFont typeface="Arial" panose="020B0604020202020204" pitchFamily="34" charset="0"/>
              <a:buNone/>
              <a:defRPr>
                <a:solidFill>
                  <a:schemeClr val="bg2"/>
                </a:solidFill>
              </a:defRPr>
            </a:lvl2pPr>
            <a:lvl3pPr marL="914400" indent="0">
              <a:buFont typeface="Arial" panose="020B0604020202020204" pitchFamily="34" charset="0"/>
              <a:buNone/>
              <a:defRPr>
                <a:solidFill>
                  <a:schemeClr val="bg2"/>
                </a:solidFill>
              </a:defRPr>
            </a:lvl3pPr>
            <a:lvl4pPr marL="1371600" indent="0">
              <a:buFont typeface="Arial" panose="020B0604020202020204" pitchFamily="34" charset="0"/>
              <a:buNone/>
              <a:defRPr>
                <a:solidFill>
                  <a:schemeClr val="bg2"/>
                </a:solidFill>
              </a:defRPr>
            </a:lvl4pPr>
            <a:lvl5pPr marL="1828800" indent="0">
              <a:buFont typeface="Arial" panose="020B0604020202020204" pitchFamily="34" charset="0"/>
              <a:buNone/>
              <a:defRPr>
                <a:solidFill>
                  <a:schemeClr val="bg2"/>
                </a:solidFill>
              </a:defRPr>
            </a:lvl5pPr>
            <a:lvl6pPr marL="2286000" indent="0">
              <a:buNone/>
              <a:defRPr>
                <a:solidFill>
                  <a:schemeClr val="bg2"/>
                </a:solidFill>
              </a:defRPr>
            </a:lvl6pPr>
            <a:lvl7pPr marL="2743200" indent="0">
              <a:buNone/>
              <a:defRPr>
                <a:solidFill>
                  <a:schemeClr val="bg2"/>
                </a:solidFill>
              </a:defRPr>
            </a:lvl7pPr>
            <a:lvl8pPr marL="3200400" indent="0">
              <a:buNone/>
              <a:defRPr>
                <a:solidFill>
                  <a:schemeClr val="bg2"/>
                </a:solidFill>
              </a:defRPr>
            </a:lvl8pPr>
            <a:lvl9pPr marL="3657600" indent="0">
              <a:buNone/>
              <a:defRPr>
                <a:solidFill>
                  <a:schemeClr val="bg2"/>
                </a:solidFill>
              </a:defRPr>
            </a:lvl9pPr>
          </a:lstStyle>
          <a:p>
            <a:pPr lvl="0"/>
            <a:r>
              <a:rPr lang="en-US" dirty="0"/>
              <a:t>Click to add answer</a:t>
            </a:r>
          </a:p>
        </p:txBody>
      </p:sp>
      <p:cxnSp>
        <p:nvCxnSpPr>
          <p:cNvPr id="18" name="Straight Connector 17">
            <a:extLst>
              <a:ext uri="{FF2B5EF4-FFF2-40B4-BE49-F238E27FC236}">
                <a16:creationId xmlns:a16="http://schemas.microsoft.com/office/drawing/2014/main" id="{38A5501B-925C-42DC-B4DB-4722CD2C3DF6}"/>
              </a:ext>
            </a:extLst>
          </p:cNvPr>
          <p:cNvCxnSpPr>
            <a:cxnSpLocks/>
          </p:cNvCxnSpPr>
          <p:nvPr userDrawn="1"/>
        </p:nvCxnSpPr>
        <p:spPr>
          <a:xfrm>
            <a:off x="837127" y="3773511"/>
            <a:ext cx="9457507" cy="0"/>
          </a:xfrm>
          <a:prstGeom prst="line">
            <a:avLst/>
          </a:prstGeom>
          <a:ln w="31750" cap="rnd">
            <a:prstDash val="sysDot"/>
            <a:round/>
          </a:ln>
        </p:spPr>
        <p:style>
          <a:lnRef idx="3">
            <a:schemeClr val="accent2"/>
          </a:lnRef>
          <a:fillRef idx="0">
            <a:schemeClr val="accent2"/>
          </a:fillRef>
          <a:effectRef idx="2">
            <a:schemeClr val="accent2"/>
          </a:effectRef>
          <a:fontRef idx="minor">
            <a:schemeClr val="tx1"/>
          </a:fontRef>
        </p:style>
      </p:cxnSp>
      <p:sp>
        <p:nvSpPr>
          <p:cNvPr id="24" name="Rectangle 23">
            <a:extLst>
              <a:ext uri="{FF2B5EF4-FFF2-40B4-BE49-F238E27FC236}">
                <a16:creationId xmlns:a16="http://schemas.microsoft.com/office/drawing/2014/main" id="{6790CEFD-F096-413C-9EB9-806D605C7110}"/>
              </a:ext>
            </a:extLst>
          </p:cNvPr>
          <p:cNvSpPr/>
          <p:nvPr userDrawn="1"/>
        </p:nvSpPr>
        <p:spPr>
          <a:xfrm>
            <a:off x="720000" y="569349"/>
            <a:ext cx="1630575" cy="492443"/>
          </a:xfrm>
          <a:prstGeom prst="rect">
            <a:avLst/>
          </a:prstGeom>
        </p:spPr>
        <p:txBody>
          <a:bodyPr wrap="none">
            <a:spAutoFit/>
          </a:bodyPr>
          <a:lstStyle/>
          <a:p>
            <a:r>
              <a:rPr lang="en-US" sz="2600" b="1" dirty="0">
                <a:solidFill>
                  <a:schemeClr val="tx2"/>
                </a:solidFill>
              </a:rPr>
              <a:t>Question</a:t>
            </a:r>
            <a:endParaRPr lang="en-AU" sz="2600" b="1" dirty="0">
              <a:solidFill>
                <a:schemeClr val="tx2"/>
              </a:solidFill>
            </a:endParaRPr>
          </a:p>
        </p:txBody>
      </p:sp>
      <p:sp>
        <p:nvSpPr>
          <p:cNvPr id="6" name="Slide Number Placeholder 3">
            <a:extLst>
              <a:ext uri="{FF2B5EF4-FFF2-40B4-BE49-F238E27FC236}">
                <a16:creationId xmlns:a16="http://schemas.microsoft.com/office/drawing/2014/main" id="{AE4757DA-F442-4A73-89C2-16D00FDB26C5}"/>
              </a:ext>
            </a:extLst>
          </p:cNvPr>
          <p:cNvSpPr>
            <a:spLocks noGrp="1"/>
          </p:cNvSpPr>
          <p:nvPr>
            <p:ph type="sldNum" sz="quarter" idx="4"/>
          </p:nvPr>
        </p:nvSpPr>
        <p:spPr>
          <a:xfrm>
            <a:off x="720000" y="6491233"/>
            <a:ext cx="2743200" cy="280482"/>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fld id="{16BEE9E5-E009-4B2E-8B38-B4104A4C989E}" type="slidenum">
              <a:rPr lang="en-AU" smtClean="0"/>
              <a:pPr/>
              <a:t>‹#›</a:t>
            </a:fld>
            <a:endParaRPr lang="en-AU" dirty="0"/>
          </a:p>
        </p:txBody>
      </p:sp>
    </p:spTree>
    <p:extLst>
      <p:ext uri="{BB962C8B-B14F-4D97-AF65-F5344CB8AC3E}">
        <p14:creationId xmlns:p14="http://schemas.microsoft.com/office/powerpoint/2010/main" val="80541476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tmplLst>
          <p:tmpl lvl="1">
            <p:tnLst>
              <p:par>
                <p:cTn presetID="42"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anim calcmode="lin" valueType="num">
                      <p:cBhvr>
                        <p:cTn dur="1000" fill="hold"/>
                        <p:tgtEl>
                          <p:spTgt spid="16"/>
                        </p:tgtEl>
                        <p:attrNameLst>
                          <p:attrName>ppt_x</p:attrName>
                        </p:attrNameLst>
                      </p:cBhvr>
                      <p:tavLst>
                        <p:tav tm="0">
                          <p:val>
                            <p:strVal val="#ppt_x"/>
                          </p:val>
                        </p:tav>
                        <p:tav tm="100000">
                          <p:val>
                            <p:strVal val="#ppt_x"/>
                          </p:val>
                        </p:tav>
                      </p:tavLst>
                    </p:anim>
                    <p:anim calcmode="lin" valueType="num">
                      <p:cBhvr>
                        <p:cTn dur="1000" fill="hold"/>
                        <p:tgtEl>
                          <p:spTgt spid="16"/>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r more inf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95BA33-0DA2-40AD-8890-756B7D89BC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Content Placeholder 2">
            <a:extLst>
              <a:ext uri="{FF2B5EF4-FFF2-40B4-BE49-F238E27FC236}">
                <a16:creationId xmlns:a16="http://schemas.microsoft.com/office/drawing/2014/main" id="{370E4BA9-70BD-404C-8B3C-FED45A84BD75}"/>
              </a:ext>
            </a:extLst>
          </p:cNvPr>
          <p:cNvSpPr>
            <a:spLocks noGrp="1"/>
          </p:cNvSpPr>
          <p:nvPr>
            <p:ph idx="1" hasCustomPrompt="1"/>
          </p:nvPr>
        </p:nvSpPr>
        <p:spPr>
          <a:xfrm>
            <a:off x="720002" y="1839600"/>
            <a:ext cx="9095512" cy="3820660"/>
          </a:xfrm>
        </p:spPr>
        <p:txBody>
          <a:bodyPr/>
          <a:lstStyle>
            <a:lvl1pPr>
              <a:defRPr>
                <a:solidFill>
                  <a:schemeClr val="tx1">
                    <a:lumMod val="90000"/>
                    <a:lumOff val="10000"/>
                  </a:schemeClr>
                </a:solidFill>
              </a:defRPr>
            </a:lvl1pPr>
            <a:lvl2pPr>
              <a:defRPr>
                <a:solidFill>
                  <a:schemeClr val="tx1">
                    <a:lumMod val="90000"/>
                    <a:lumOff val="10000"/>
                  </a:schemeClr>
                </a:solidFill>
              </a:defRPr>
            </a:lvl2pPr>
            <a:lvl3pPr>
              <a:defRPr>
                <a:solidFill>
                  <a:schemeClr val="tx1">
                    <a:lumMod val="90000"/>
                    <a:lumOff val="10000"/>
                  </a:schemeClr>
                </a:solidFill>
              </a:defRPr>
            </a:lvl3pPr>
            <a:lvl4pPr>
              <a:defRPr>
                <a:solidFill>
                  <a:schemeClr val="tx1">
                    <a:lumMod val="90000"/>
                    <a:lumOff val="10000"/>
                  </a:schemeClr>
                </a:solidFill>
              </a:defRPr>
            </a:lvl4pPr>
            <a:lvl5pPr>
              <a:defRPr>
                <a:solidFill>
                  <a:schemeClr val="tx1">
                    <a:lumMod val="90000"/>
                    <a:lumOff val="10000"/>
                  </a:schemeClr>
                </a:solidFill>
              </a:defRPr>
            </a:lvl5pPr>
            <a:lvl6pPr marL="2286000" indent="0">
              <a:buNone/>
              <a:defRPr>
                <a:solidFill>
                  <a:schemeClr val="tx1">
                    <a:lumMod val="90000"/>
                    <a:lumOff val="10000"/>
                  </a:schemeClr>
                </a:solidFill>
              </a:defRPr>
            </a:lvl6pPr>
            <a:lvl7pPr marL="2743200" indent="0">
              <a:buNone/>
              <a:defRPr>
                <a:solidFill>
                  <a:schemeClr val="tx1">
                    <a:lumMod val="90000"/>
                    <a:lumOff val="10000"/>
                  </a:schemeClr>
                </a:solidFill>
              </a:defRPr>
            </a:lvl7pPr>
            <a:lvl8pPr marL="3200400" indent="0">
              <a:buNone/>
              <a:defRPr>
                <a:solidFill>
                  <a:schemeClr val="tx1">
                    <a:lumMod val="90000"/>
                    <a:lumOff val="10000"/>
                  </a:schemeClr>
                </a:solidFill>
              </a:defRPr>
            </a:lvl8pPr>
            <a:lvl9pPr marL="3657600" indent="0">
              <a:buNone/>
              <a:defRPr>
                <a:solidFill>
                  <a:schemeClr val="tx1">
                    <a:lumMod val="90000"/>
                    <a:lumOff val="10000"/>
                  </a:schemeClr>
                </a:solidFill>
              </a:defRPr>
            </a:lvl9pPr>
          </a:lstStyle>
          <a:p>
            <a:pPr lvl="0"/>
            <a:r>
              <a:rPr lang="en-US" dirty="0"/>
              <a:t>Click to add contact information</a:t>
            </a:r>
          </a:p>
        </p:txBody>
      </p:sp>
      <p:sp>
        <p:nvSpPr>
          <p:cNvPr id="13" name="Rectangle 12">
            <a:extLst>
              <a:ext uri="{FF2B5EF4-FFF2-40B4-BE49-F238E27FC236}">
                <a16:creationId xmlns:a16="http://schemas.microsoft.com/office/drawing/2014/main" id="{76DDC6CF-70A9-43B4-89F9-0D761899FA68}"/>
              </a:ext>
            </a:extLst>
          </p:cNvPr>
          <p:cNvSpPr/>
          <p:nvPr userDrawn="1"/>
        </p:nvSpPr>
        <p:spPr>
          <a:xfrm>
            <a:off x="720000" y="972000"/>
            <a:ext cx="4330032" cy="584775"/>
          </a:xfrm>
          <a:prstGeom prst="rect">
            <a:avLst/>
          </a:prstGeom>
        </p:spPr>
        <p:txBody>
          <a:bodyPr wrap="none">
            <a:spAutoFit/>
          </a:bodyPr>
          <a:lstStyle/>
          <a:p>
            <a:pPr lvl="0"/>
            <a:r>
              <a:rPr lang="en-US" sz="3200" b="1" dirty="0">
                <a:solidFill>
                  <a:schemeClr val="tx2"/>
                </a:solidFill>
              </a:rPr>
              <a:t>For more information</a:t>
            </a:r>
            <a:endParaRPr lang="en-AU" sz="3200" b="1" dirty="0">
              <a:solidFill>
                <a:schemeClr val="tx2"/>
              </a:solidFill>
            </a:endParaRPr>
          </a:p>
        </p:txBody>
      </p:sp>
      <p:sp>
        <p:nvSpPr>
          <p:cNvPr id="5" name="Slide Number Placeholder 3">
            <a:extLst>
              <a:ext uri="{FF2B5EF4-FFF2-40B4-BE49-F238E27FC236}">
                <a16:creationId xmlns:a16="http://schemas.microsoft.com/office/drawing/2014/main" id="{9458E1CB-28AA-47DA-AF91-34FB78EC90D8}"/>
              </a:ext>
            </a:extLst>
          </p:cNvPr>
          <p:cNvSpPr>
            <a:spLocks noGrp="1"/>
          </p:cNvSpPr>
          <p:nvPr>
            <p:ph type="sldNum" sz="quarter" idx="4"/>
          </p:nvPr>
        </p:nvSpPr>
        <p:spPr>
          <a:xfrm>
            <a:off x="720000" y="6491233"/>
            <a:ext cx="2743200" cy="280482"/>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fld id="{16BEE9E5-E009-4B2E-8B38-B4104A4C989E}" type="slidenum">
              <a:rPr lang="en-AU" smtClean="0"/>
              <a:pPr/>
              <a:t>‹#›</a:t>
            </a:fld>
            <a:endParaRPr lang="en-AU" dirty="0"/>
          </a:p>
        </p:txBody>
      </p:sp>
    </p:spTree>
    <p:extLst>
      <p:ext uri="{BB962C8B-B14F-4D97-AF65-F5344CB8AC3E}">
        <p14:creationId xmlns:p14="http://schemas.microsoft.com/office/powerpoint/2010/main" val="190553403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1FDE3-2469-4150-ABE0-2FE670D5C2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4EFA47D8-F172-4EEF-885C-B232E3D28521}"/>
              </a:ext>
            </a:extLst>
          </p:cNvPr>
          <p:cNvSpPr txBox="1"/>
          <p:nvPr userDrawn="1"/>
        </p:nvSpPr>
        <p:spPr>
          <a:xfrm>
            <a:off x="720000" y="2843221"/>
            <a:ext cx="10578600" cy="923330"/>
          </a:xfrm>
          <a:prstGeom prst="rect">
            <a:avLst/>
          </a:prstGeom>
          <a:noFill/>
        </p:spPr>
        <p:txBody>
          <a:bodyPr wrap="square" rtlCol="0">
            <a:spAutoFit/>
          </a:bodyPr>
          <a:lstStyle/>
          <a:p>
            <a:pPr lvl="0"/>
            <a:r>
              <a:rPr lang="en-US" sz="5400" dirty="0">
                <a:solidFill>
                  <a:schemeClr val="tx2"/>
                </a:solidFill>
              </a:rPr>
              <a:t>Thank you for your attention</a:t>
            </a:r>
            <a:endParaRPr lang="en-AU" sz="5400" dirty="0">
              <a:solidFill>
                <a:schemeClr val="tx2"/>
              </a:solidFill>
            </a:endParaRPr>
          </a:p>
        </p:txBody>
      </p:sp>
    </p:spTree>
    <p:extLst>
      <p:ext uri="{BB962C8B-B14F-4D97-AF65-F5344CB8AC3E}">
        <p14:creationId xmlns:p14="http://schemas.microsoft.com/office/powerpoint/2010/main" val="391533438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Cover Title Slide - No Da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D08360-FBA1-48CD-8605-D33D72E6E0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9E76C32-62C5-4CB3-9259-1CF16C73FC28}"/>
              </a:ext>
            </a:extLst>
          </p:cNvPr>
          <p:cNvSpPr>
            <a:spLocks noGrp="1"/>
          </p:cNvSpPr>
          <p:nvPr>
            <p:ph type="title" hasCustomPrompt="1"/>
          </p:nvPr>
        </p:nvSpPr>
        <p:spPr>
          <a:xfrm>
            <a:off x="720000" y="1219204"/>
            <a:ext cx="8902971" cy="2526831"/>
          </a:xfrm>
        </p:spPr>
        <p:txBody>
          <a:bodyPr anchor="b">
            <a:normAutofit/>
          </a:bodyPr>
          <a:lstStyle>
            <a:lvl1pPr>
              <a:lnSpc>
                <a:spcPct val="100000"/>
              </a:lnSpc>
              <a:defRPr sz="5400" b="0">
                <a:solidFill>
                  <a:schemeClr val="bg1"/>
                </a:solidFill>
              </a:defRPr>
            </a:lvl1pPr>
          </a:lstStyle>
          <a:p>
            <a:r>
              <a:rPr lang="en-US" dirty="0"/>
              <a:t>Click to edit Cover Title</a:t>
            </a:r>
            <a:endParaRPr lang="en-AU" dirty="0"/>
          </a:p>
        </p:txBody>
      </p:sp>
      <p:sp>
        <p:nvSpPr>
          <p:cNvPr id="3" name="Text Placeholder 2">
            <a:extLst>
              <a:ext uri="{FF2B5EF4-FFF2-40B4-BE49-F238E27FC236}">
                <a16:creationId xmlns:a16="http://schemas.microsoft.com/office/drawing/2014/main" id="{2D7D51D5-7076-43C6-9481-BAE6431E3C7D}"/>
              </a:ext>
            </a:extLst>
          </p:cNvPr>
          <p:cNvSpPr>
            <a:spLocks noGrp="1"/>
          </p:cNvSpPr>
          <p:nvPr>
            <p:ph type="body" idx="1" hasCustomPrompt="1"/>
          </p:nvPr>
        </p:nvSpPr>
        <p:spPr>
          <a:xfrm>
            <a:off x="720000" y="4230234"/>
            <a:ext cx="8902971" cy="1500187"/>
          </a:xfrm>
        </p:spPr>
        <p:txBody>
          <a:bodyPr>
            <a:normAutofit/>
          </a:bodyPr>
          <a:lstStyle>
            <a:lvl1pPr marL="0" indent="0">
              <a:buFont typeface="Arial" panose="020B0604020202020204" pitchFamily="34" charset="0"/>
              <a:buNone/>
              <a:defRPr sz="2400" b="0">
                <a:solidFill>
                  <a:schemeClr val="bg1"/>
                </a:solidFill>
              </a:defRPr>
            </a:lvl1pPr>
            <a:lvl2pPr marL="457200" indent="0">
              <a:buNone/>
              <a:defRPr sz="2000" b="0">
                <a:solidFill>
                  <a:schemeClr val="bg1"/>
                </a:solidFill>
              </a:defRPr>
            </a:lvl2pPr>
            <a:lvl3pPr marL="914400" indent="0">
              <a:buNone/>
              <a:defRPr sz="1800" b="0">
                <a:solidFill>
                  <a:schemeClr val="bg1"/>
                </a:solidFill>
              </a:defRPr>
            </a:lvl3pPr>
            <a:lvl4pPr marL="1371600" indent="0">
              <a:buNone/>
              <a:defRPr sz="1600" b="0">
                <a:solidFill>
                  <a:schemeClr val="bg1"/>
                </a:solidFill>
              </a:defRPr>
            </a:lvl4pPr>
            <a:lvl5pPr marL="1828800" indent="0">
              <a:buNone/>
              <a:defRPr sz="1600" b="0">
                <a:solidFill>
                  <a:schemeClr val="bg1"/>
                </a:solidFill>
              </a:defRPr>
            </a:lvl5pPr>
            <a:lvl6pPr marL="2286000" indent="0">
              <a:buNone/>
              <a:defRPr sz="1600" b="0">
                <a:solidFill>
                  <a:schemeClr val="bg1"/>
                </a:solidFill>
              </a:defRPr>
            </a:lvl6pPr>
            <a:lvl7pPr marL="2743200" indent="0">
              <a:buNone/>
              <a:defRPr sz="1600" b="0">
                <a:solidFill>
                  <a:schemeClr val="bg1"/>
                </a:solidFill>
              </a:defRPr>
            </a:lvl7pPr>
            <a:lvl8pPr marL="3200400" indent="0">
              <a:buNone/>
              <a:defRPr sz="1600" b="0">
                <a:solidFill>
                  <a:schemeClr val="bg1"/>
                </a:solidFill>
              </a:defRPr>
            </a:lvl8pPr>
            <a:lvl9pPr marL="3657600" indent="0">
              <a:buNone/>
              <a:defRPr sz="1600" b="0">
                <a:solidFill>
                  <a:schemeClr val="bg1"/>
                </a:solidFill>
              </a:defRPr>
            </a:lvl9pPr>
          </a:lstStyle>
          <a:p>
            <a:pPr lvl="0"/>
            <a:r>
              <a:rPr lang="en-US" dirty="0"/>
              <a:t>Edit Cover Sub-Heading</a:t>
            </a:r>
          </a:p>
        </p:txBody>
      </p:sp>
      <p:cxnSp>
        <p:nvCxnSpPr>
          <p:cNvPr id="9" name="Straight Connector 8">
            <a:extLst>
              <a:ext uri="{FF2B5EF4-FFF2-40B4-BE49-F238E27FC236}">
                <a16:creationId xmlns:a16="http://schemas.microsoft.com/office/drawing/2014/main" id="{3149BC5F-46D5-45DF-ADAC-9E9EE2033427}"/>
              </a:ext>
            </a:extLst>
          </p:cNvPr>
          <p:cNvCxnSpPr>
            <a:cxnSpLocks/>
          </p:cNvCxnSpPr>
          <p:nvPr userDrawn="1"/>
        </p:nvCxnSpPr>
        <p:spPr>
          <a:xfrm>
            <a:off x="857250" y="3941983"/>
            <a:ext cx="8765721" cy="0"/>
          </a:xfrm>
          <a:prstGeom prst="line">
            <a:avLst/>
          </a:prstGeom>
          <a:ln w="31750" cap="rnd">
            <a:gradFill>
              <a:gsLst>
                <a:gs pos="0">
                  <a:schemeClr val="bg1"/>
                </a:gs>
                <a:gs pos="100000">
                  <a:schemeClr val="bg1"/>
                </a:gs>
              </a:gsLst>
              <a:lin ang="0" scaled="0"/>
            </a:gradFill>
            <a:prstDash val="sysDot"/>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04476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editable tex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354D0E-5157-4FB2-96D5-F1CF18FC8B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7629B32-3527-47FD-A0EE-790B6ECE4CDA}"/>
              </a:ext>
            </a:extLst>
          </p:cNvPr>
          <p:cNvSpPr>
            <a:spLocks noGrp="1"/>
          </p:cNvSpPr>
          <p:nvPr>
            <p:ph type="title" hasCustomPrompt="1"/>
          </p:nvPr>
        </p:nvSpPr>
        <p:spPr>
          <a:xfrm>
            <a:off x="720000" y="2930019"/>
            <a:ext cx="8902971" cy="2526831"/>
          </a:xfrm>
        </p:spPr>
        <p:txBody>
          <a:bodyPr anchor="t">
            <a:normAutofit/>
          </a:bodyPr>
          <a:lstStyle>
            <a:lvl1pPr marL="0" indent="0">
              <a:buFont typeface="Arial" panose="020B0604020202020204" pitchFamily="34" charset="0"/>
              <a:buNone/>
              <a:defRPr sz="5400" b="0">
                <a:solidFill>
                  <a:schemeClr val="tx2"/>
                </a:solidFill>
              </a:defRPr>
            </a:lvl1pPr>
          </a:lstStyle>
          <a:p>
            <a:r>
              <a:rPr lang="en-US" dirty="0"/>
              <a:t>Click to edit Thank you</a:t>
            </a:r>
            <a:endParaRPr lang="en-AU" dirty="0"/>
          </a:p>
        </p:txBody>
      </p:sp>
    </p:spTree>
    <p:extLst>
      <p:ext uri="{BB962C8B-B14F-4D97-AF65-F5344CB8AC3E}">
        <p14:creationId xmlns:p14="http://schemas.microsoft.com/office/powerpoint/2010/main" val="341834250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F860DA-9C72-49A3-A872-8078C55294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79E76C32-62C5-4CB3-9259-1CF16C73FC28}"/>
              </a:ext>
            </a:extLst>
          </p:cNvPr>
          <p:cNvSpPr>
            <a:spLocks noGrp="1"/>
          </p:cNvSpPr>
          <p:nvPr>
            <p:ph type="title" hasCustomPrompt="1"/>
          </p:nvPr>
        </p:nvSpPr>
        <p:spPr>
          <a:xfrm>
            <a:off x="720000" y="1219204"/>
            <a:ext cx="8902971" cy="2526831"/>
          </a:xfrm>
        </p:spPr>
        <p:txBody>
          <a:bodyPr anchor="b">
            <a:normAutofit/>
          </a:bodyPr>
          <a:lstStyle>
            <a:lvl1pPr marL="0" indent="0">
              <a:buFont typeface="Arial" panose="020B0604020202020204" pitchFamily="34" charset="0"/>
              <a:buNone/>
              <a:defRPr sz="5400" b="0">
                <a:solidFill>
                  <a:schemeClr val="bg2"/>
                </a:solidFill>
              </a:defRPr>
            </a:lvl1pPr>
          </a:lstStyle>
          <a:p>
            <a:r>
              <a:rPr lang="en-US" dirty="0"/>
              <a:t>Click to edit Section Title</a:t>
            </a:r>
            <a:endParaRPr lang="en-AU" dirty="0"/>
          </a:p>
        </p:txBody>
      </p:sp>
      <p:sp>
        <p:nvSpPr>
          <p:cNvPr id="3" name="Text Placeholder 2">
            <a:extLst>
              <a:ext uri="{FF2B5EF4-FFF2-40B4-BE49-F238E27FC236}">
                <a16:creationId xmlns:a16="http://schemas.microsoft.com/office/drawing/2014/main" id="{2D7D51D5-7076-43C6-9481-BAE6431E3C7D}"/>
              </a:ext>
            </a:extLst>
          </p:cNvPr>
          <p:cNvSpPr>
            <a:spLocks noGrp="1"/>
          </p:cNvSpPr>
          <p:nvPr>
            <p:ph type="body" idx="1" hasCustomPrompt="1"/>
          </p:nvPr>
        </p:nvSpPr>
        <p:spPr>
          <a:xfrm>
            <a:off x="720000" y="4230234"/>
            <a:ext cx="8902971" cy="1500187"/>
          </a:xfrm>
        </p:spPr>
        <p:txBody>
          <a:bodyPr>
            <a:normAutofit/>
          </a:bodyPr>
          <a:lstStyle>
            <a:lvl1pPr marL="0" indent="0">
              <a:buNone/>
              <a:defRPr sz="2400" b="0">
                <a:solidFill>
                  <a:schemeClr val="tx1">
                    <a:lumMod val="90000"/>
                    <a:lumOff val="10000"/>
                  </a:schemeClr>
                </a:solidFill>
              </a:defRPr>
            </a:lvl1pPr>
            <a:lvl2pPr marL="457200" indent="0">
              <a:buNone/>
              <a:defRPr sz="2000" b="0">
                <a:solidFill>
                  <a:schemeClr val="tx1">
                    <a:lumMod val="90000"/>
                    <a:lumOff val="10000"/>
                  </a:schemeClr>
                </a:solidFill>
              </a:defRPr>
            </a:lvl2pPr>
            <a:lvl3pPr marL="914400" indent="0">
              <a:buNone/>
              <a:defRPr sz="1800" b="0">
                <a:solidFill>
                  <a:schemeClr val="tx1">
                    <a:lumMod val="90000"/>
                    <a:lumOff val="10000"/>
                  </a:schemeClr>
                </a:solidFill>
              </a:defRPr>
            </a:lvl3pPr>
            <a:lvl4pPr marL="1371600" indent="0">
              <a:buNone/>
              <a:defRPr sz="1600" b="0" i="0">
                <a:solidFill>
                  <a:schemeClr val="tx1">
                    <a:lumMod val="90000"/>
                    <a:lumOff val="10000"/>
                  </a:schemeClr>
                </a:solidFill>
              </a:defRPr>
            </a:lvl4pPr>
            <a:lvl5pPr marL="1828800" indent="0">
              <a:buNone/>
              <a:defRPr sz="1600" b="0">
                <a:solidFill>
                  <a:schemeClr val="tx1">
                    <a:lumMod val="90000"/>
                    <a:lumOff val="10000"/>
                  </a:schemeClr>
                </a:solidFill>
              </a:defRPr>
            </a:lvl5pPr>
            <a:lvl6pPr marL="2286000" indent="0">
              <a:buNone/>
              <a:defRPr sz="1600" b="0">
                <a:solidFill>
                  <a:schemeClr val="tx1">
                    <a:lumMod val="90000"/>
                    <a:lumOff val="10000"/>
                  </a:schemeClr>
                </a:solidFill>
              </a:defRPr>
            </a:lvl6pPr>
            <a:lvl7pPr marL="2743200" indent="0">
              <a:buNone/>
              <a:defRPr sz="1600" b="0">
                <a:solidFill>
                  <a:schemeClr val="tx1">
                    <a:lumMod val="90000"/>
                    <a:lumOff val="10000"/>
                  </a:schemeClr>
                </a:solidFill>
              </a:defRPr>
            </a:lvl7pPr>
            <a:lvl8pPr marL="3200400" indent="0">
              <a:buNone/>
              <a:defRPr sz="1600" b="0">
                <a:solidFill>
                  <a:schemeClr val="tx1">
                    <a:lumMod val="90000"/>
                    <a:lumOff val="10000"/>
                  </a:schemeClr>
                </a:solidFill>
              </a:defRPr>
            </a:lvl8pPr>
            <a:lvl9pPr marL="3657600" indent="0">
              <a:buNone/>
              <a:defRPr sz="1600" b="0">
                <a:solidFill>
                  <a:schemeClr val="tx1">
                    <a:lumMod val="90000"/>
                    <a:lumOff val="10000"/>
                  </a:schemeClr>
                </a:solidFill>
              </a:defRPr>
            </a:lvl9pPr>
          </a:lstStyle>
          <a:p>
            <a:pPr lvl="0"/>
            <a:r>
              <a:rPr lang="en-US" dirty="0"/>
              <a:t>Edit Section Title Sub-Heading</a:t>
            </a:r>
          </a:p>
        </p:txBody>
      </p:sp>
      <p:cxnSp>
        <p:nvCxnSpPr>
          <p:cNvPr id="12" name="Straight Connector 11">
            <a:extLst>
              <a:ext uri="{FF2B5EF4-FFF2-40B4-BE49-F238E27FC236}">
                <a16:creationId xmlns:a16="http://schemas.microsoft.com/office/drawing/2014/main" id="{FD0D96A7-CB56-45DE-9AA9-BFB959883AA2}"/>
              </a:ext>
            </a:extLst>
          </p:cNvPr>
          <p:cNvCxnSpPr>
            <a:cxnSpLocks/>
          </p:cNvCxnSpPr>
          <p:nvPr userDrawn="1"/>
        </p:nvCxnSpPr>
        <p:spPr>
          <a:xfrm>
            <a:off x="857250" y="3941983"/>
            <a:ext cx="8765721" cy="0"/>
          </a:xfrm>
          <a:prstGeom prst="line">
            <a:avLst/>
          </a:prstGeom>
          <a:ln w="31750" cap="rnd">
            <a:gradFill>
              <a:gsLst>
                <a:gs pos="0">
                  <a:schemeClr val="tx2"/>
                </a:gs>
                <a:gs pos="100000">
                  <a:schemeClr val="tx2"/>
                </a:gs>
              </a:gsLst>
              <a:lin ang="0" scaled="0"/>
            </a:gradFill>
            <a:prstDash val="sysDot"/>
            <a:round/>
          </a:ln>
        </p:spPr>
        <p:style>
          <a:lnRef idx="1">
            <a:schemeClr val="accent1"/>
          </a:lnRef>
          <a:fillRef idx="0">
            <a:schemeClr val="accent1"/>
          </a:fillRef>
          <a:effectRef idx="0">
            <a:schemeClr val="accent1"/>
          </a:effectRef>
          <a:fontRef idx="minor">
            <a:schemeClr val="tx1"/>
          </a:fontRef>
        </p:style>
      </p:cxnSp>
      <p:sp>
        <p:nvSpPr>
          <p:cNvPr id="7" name="Slide Number Placeholder 3">
            <a:extLst>
              <a:ext uri="{FF2B5EF4-FFF2-40B4-BE49-F238E27FC236}">
                <a16:creationId xmlns:a16="http://schemas.microsoft.com/office/drawing/2014/main" id="{08E378BD-0F89-415C-A837-B9619CFA9D42}"/>
              </a:ext>
            </a:extLst>
          </p:cNvPr>
          <p:cNvSpPr>
            <a:spLocks noGrp="1"/>
          </p:cNvSpPr>
          <p:nvPr>
            <p:ph type="sldNum" sz="quarter" idx="4"/>
          </p:nvPr>
        </p:nvSpPr>
        <p:spPr>
          <a:xfrm>
            <a:off x="720000" y="6491233"/>
            <a:ext cx="2743200" cy="280482"/>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fld id="{16BEE9E5-E009-4B2E-8B38-B4104A4C989E}" type="slidenum">
              <a:rPr lang="en-AU" smtClean="0"/>
              <a:pPr/>
              <a:t>‹#›</a:t>
            </a:fld>
            <a:endParaRPr lang="en-AU" dirty="0"/>
          </a:p>
        </p:txBody>
      </p:sp>
    </p:spTree>
    <p:extLst>
      <p:ext uri="{BB962C8B-B14F-4D97-AF65-F5344CB8AC3E}">
        <p14:creationId xmlns:p14="http://schemas.microsoft.com/office/powerpoint/2010/main" val="175663115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V1">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B811C980-201A-4D7B-A015-0858FD044854}"/>
              </a:ext>
            </a:extLst>
          </p:cNvPr>
          <p:cNvSpPr>
            <a:spLocks noGrp="1"/>
          </p:cNvSpPr>
          <p:nvPr>
            <p:ph type="title"/>
          </p:nvPr>
        </p:nvSpPr>
        <p:spPr>
          <a:xfrm>
            <a:off x="720000" y="506643"/>
            <a:ext cx="8543743" cy="1047600"/>
          </a:xfrm>
          <a:prstGeom prst="rect">
            <a:avLst/>
          </a:prstGeom>
        </p:spPr>
        <p:txBody>
          <a:bodyPr vert="horz" lIns="91440" tIns="45720" rIns="91440" bIns="45720" rtlCol="0" anchor="b" anchorCtr="0">
            <a:normAutofit/>
          </a:bodyPr>
          <a:lstStyle>
            <a:lvl1pPr>
              <a:lnSpc>
                <a:spcPct val="100000"/>
              </a:lnSpc>
              <a:defRPr/>
            </a:lvl1pPr>
          </a:lstStyle>
          <a:p>
            <a:r>
              <a:rPr lang="en-US" dirty="0"/>
              <a:t>Click to edit Master title style</a:t>
            </a:r>
            <a:endParaRPr lang="en-AU" dirty="0"/>
          </a:p>
        </p:txBody>
      </p:sp>
      <p:sp>
        <p:nvSpPr>
          <p:cNvPr id="14" name="Slide Number Placeholder 3">
            <a:extLst>
              <a:ext uri="{FF2B5EF4-FFF2-40B4-BE49-F238E27FC236}">
                <a16:creationId xmlns:a16="http://schemas.microsoft.com/office/drawing/2014/main" id="{3FF0BF6D-D6B7-4FFE-B5A0-83B6D158FF40}"/>
              </a:ext>
            </a:extLst>
          </p:cNvPr>
          <p:cNvSpPr>
            <a:spLocks noGrp="1"/>
          </p:cNvSpPr>
          <p:nvPr>
            <p:ph type="sldNum" sz="quarter" idx="4"/>
          </p:nvPr>
        </p:nvSpPr>
        <p:spPr>
          <a:xfrm>
            <a:off x="720000" y="6491233"/>
            <a:ext cx="2743200" cy="280482"/>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fld id="{16BEE9E5-E009-4B2E-8B38-B4104A4C989E}" type="slidenum">
              <a:rPr lang="en-AU" smtClean="0"/>
              <a:pPr/>
              <a:t>‹#›</a:t>
            </a:fld>
            <a:endParaRPr lang="en-AU" dirty="0"/>
          </a:p>
        </p:txBody>
      </p:sp>
      <p:sp>
        <p:nvSpPr>
          <p:cNvPr id="15" name="Text Placeholder 2">
            <a:extLst>
              <a:ext uri="{FF2B5EF4-FFF2-40B4-BE49-F238E27FC236}">
                <a16:creationId xmlns:a16="http://schemas.microsoft.com/office/drawing/2014/main" id="{BFFE75E1-9ACC-4EA3-ABEB-A19430360BA6}"/>
              </a:ext>
            </a:extLst>
          </p:cNvPr>
          <p:cNvSpPr>
            <a:spLocks noGrp="1"/>
          </p:cNvSpPr>
          <p:nvPr>
            <p:ph type="body" sz="quarter" idx="10"/>
          </p:nvPr>
        </p:nvSpPr>
        <p:spPr>
          <a:xfrm>
            <a:off x="720000" y="1839600"/>
            <a:ext cx="10515600" cy="4338778"/>
          </a:xfrm>
        </p:spPr>
        <p:txBody>
          <a:bodyPr/>
          <a:lstStyle>
            <a:lvl1pPr marL="342900" indent="-342900">
              <a:lnSpc>
                <a:spcPct val="100000"/>
              </a:lnSpc>
              <a:buFont typeface="Arial" panose="020B0604020202020204" pitchFamily="34" charset="0"/>
              <a:buChar char="•"/>
              <a:defRPr/>
            </a:lvl1pPr>
            <a:lvl2pPr marL="800100" indent="-342900">
              <a:lnSpc>
                <a:spcPct val="100000"/>
              </a:lnSpc>
              <a:buFont typeface="Arial" panose="020B0604020202020204" pitchFamily="34" charset="0"/>
              <a:buChar char="•"/>
              <a:defRPr/>
            </a:lvl2pPr>
            <a:lvl3pPr marL="1257300" indent="-342900">
              <a:lnSpc>
                <a:spcPct val="100000"/>
              </a:lnSpc>
              <a:buFont typeface="Arial" panose="020B0604020202020204" pitchFamily="34" charset="0"/>
              <a:buChar char="•"/>
              <a:defRPr/>
            </a:lvl3pPr>
            <a:lvl4pPr marL="1657350" indent="-285750">
              <a:lnSpc>
                <a:spcPct val="100000"/>
              </a:lnSpc>
              <a:buFont typeface="Arial" panose="020B0604020202020204" pitchFamily="34" charset="0"/>
              <a:buChar char="•"/>
              <a:defRPr/>
            </a:lvl4pPr>
            <a:lvl5pPr marL="2114550" indent="-285750">
              <a:lnSpc>
                <a:spcPct val="100000"/>
              </a:lnSpc>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88709379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V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BA22F5-F7C1-45DE-845C-1EB6D11FB1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2" name="Title Placeholder 1">
            <a:extLst>
              <a:ext uri="{FF2B5EF4-FFF2-40B4-BE49-F238E27FC236}">
                <a16:creationId xmlns:a16="http://schemas.microsoft.com/office/drawing/2014/main" id="{B811C980-201A-4D7B-A015-0858FD044854}"/>
              </a:ext>
            </a:extLst>
          </p:cNvPr>
          <p:cNvSpPr>
            <a:spLocks noGrp="1"/>
          </p:cNvSpPr>
          <p:nvPr>
            <p:ph type="title"/>
          </p:nvPr>
        </p:nvSpPr>
        <p:spPr>
          <a:xfrm>
            <a:off x="720000" y="506643"/>
            <a:ext cx="8543743" cy="1047600"/>
          </a:xfrm>
          <a:prstGeom prst="rect">
            <a:avLst/>
          </a:prstGeom>
        </p:spPr>
        <p:txBody>
          <a:bodyPr vert="horz" lIns="91440" tIns="45720" rIns="91440" bIns="45720" rtlCol="0" anchor="b" anchorCtr="0">
            <a:normAutofit/>
          </a:bodyPr>
          <a:lstStyle>
            <a:lvl1pPr>
              <a:lnSpc>
                <a:spcPct val="100000"/>
              </a:lnSpc>
              <a:defRPr/>
            </a:lvl1pPr>
          </a:lstStyle>
          <a:p>
            <a:r>
              <a:rPr lang="en-US" dirty="0"/>
              <a:t>Click to edit Master title style</a:t>
            </a:r>
            <a:endParaRPr lang="en-AU" dirty="0"/>
          </a:p>
        </p:txBody>
      </p:sp>
      <p:sp>
        <p:nvSpPr>
          <p:cNvPr id="14" name="Slide Number Placeholder 3">
            <a:extLst>
              <a:ext uri="{FF2B5EF4-FFF2-40B4-BE49-F238E27FC236}">
                <a16:creationId xmlns:a16="http://schemas.microsoft.com/office/drawing/2014/main" id="{3FF0BF6D-D6B7-4FFE-B5A0-83B6D158FF40}"/>
              </a:ext>
            </a:extLst>
          </p:cNvPr>
          <p:cNvSpPr>
            <a:spLocks noGrp="1"/>
          </p:cNvSpPr>
          <p:nvPr>
            <p:ph type="sldNum" sz="quarter" idx="4"/>
          </p:nvPr>
        </p:nvSpPr>
        <p:spPr>
          <a:xfrm>
            <a:off x="720000" y="6491233"/>
            <a:ext cx="2743200" cy="280482"/>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fld id="{16BEE9E5-E009-4B2E-8B38-B4104A4C989E}" type="slidenum">
              <a:rPr lang="en-AU" smtClean="0"/>
              <a:pPr/>
              <a:t>‹#›</a:t>
            </a:fld>
            <a:endParaRPr lang="en-AU" dirty="0"/>
          </a:p>
        </p:txBody>
      </p:sp>
      <p:sp>
        <p:nvSpPr>
          <p:cNvPr id="6" name="Text Placeholder 2">
            <a:extLst>
              <a:ext uri="{FF2B5EF4-FFF2-40B4-BE49-F238E27FC236}">
                <a16:creationId xmlns:a16="http://schemas.microsoft.com/office/drawing/2014/main" id="{4E00920B-F64D-4783-8551-D25B72DA3E53}"/>
              </a:ext>
            </a:extLst>
          </p:cNvPr>
          <p:cNvSpPr>
            <a:spLocks noGrp="1"/>
          </p:cNvSpPr>
          <p:nvPr>
            <p:ph type="body" sz="quarter" idx="10"/>
          </p:nvPr>
        </p:nvSpPr>
        <p:spPr>
          <a:xfrm>
            <a:off x="720000" y="1839600"/>
            <a:ext cx="10515600" cy="4338778"/>
          </a:xfrm>
        </p:spPr>
        <p:txBody>
          <a:bodyPr/>
          <a:lstStyle>
            <a:lvl1pPr marL="342900" indent="-342900">
              <a:lnSpc>
                <a:spcPct val="100000"/>
              </a:lnSpc>
              <a:buFont typeface="Arial" panose="020B0604020202020204" pitchFamily="34" charset="0"/>
              <a:buChar char="•"/>
              <a:defRPr/>
            </a:lvl1pPr>
            <a:lvl2pPr marL="800100" indent="-342900">
              <a:lnSpc>
                <a:spcPct val="100000"/>
              </a:lnSpc>
              <a:buFont typeface="Arial" panose="020B0604020202020204" pitchFamily="34" charset="0"/>
              <a:buChar char="•"/>
              <a:defRPr/>
            </a:lvl2pPr>
            <a:lvl3pPr marL="1257300" indent="-342900">
              <a:lnSpc>
                <a:spcPct val="100000"/>
              </a:lnSpc>
              <a:buFont typeface="Arial" panose="020B0604020202020204" pitchFamily="34" charset="0"/>
              <a:buChar char="•"/>
              <a:defRPr/>
            </a:lvl3pPr>
            <a:lvl4pPr marL="1657350" indent="-285750">
              <a:lnSpc>
                <a:spcPct val="100000"/>
              </a:lnSpc>
              <a:buFont typeface="Arial" panose="020B0604020202020204" pitchFamily="34" charset="0"/>
              <a:buChar char="•"/>
              <a:defRPr/>
            </a:lvl4pPr>
            <a:lvl5pPr marL="2114550" indent="-285750">
              <a:lnSpc>
                <a:spcPct val="100000"/>
              </a:lnSpc>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45186680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V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85E887-4988-4628-952E-5C05E724D4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2" name="Title Placeholder 1">
            <a:extLst>
              <a:ext uri="{FF2B5EF4-FFF2-40B4-BE49-F238E27FC236}">
                <a16:creationId xmlns:a16="http://schemas.microsoft.com/office/drawing/2014/main" id="{B811C980-201A-4D7B-A015-0858FD044854}"/>
              </a:ext>
            </a:extLst>
          </p:cNvPr>
          <p:cNvSpPr>
            <a:spLocks noGrp="1"/>
          </p:cNvSpPr>
          <p:nvPr>
            <p:ph type="title"/>
          </p:nvPr>
        </p:nvSpPr>
        <p:spPr>
          <a:xfrm>
            <a:off x="720000" y="506643"/>
            <a:ext cx="8543743" cy="1047600"/>
          </a:xfrm>
          <a:prstGeom prst="rect">
            <a:avLst/>
          </a:prstGeom>
        </p:spPr>
        <p:txBody>
          <a:bodyPr vert="horz" lIns="91440" tIns="45720" rIns="91440" bIns="45720" rtlCol="0" anchor="b" anchorCtr="0">
            <a:normAutofit/>
          </a:bodyPr>
          <a:lstStyle>
            <a:lvl1pPr>
              <a:lnSpc>
                <a:spcPct val="100000"/>
              </a:lnSpc>
              <a:defRPr/>
            </a:lvl1pPr>
          </a:lstStyle>
          <a:p>
            <a:r>
              <a:rPr lang="en-US" dirty="0"/>
              <a:t>Click to edit Master title style</a:t>
            </a:r>
            <a:endParaRPr lang="en-AU" dirty="0"/>
          </a:p>
        </p:txBody>
      </p:sp>
      <p:sp>
        <p:nvSpPr>
          <p:cNvPr id="14" name="Slide Number Placeholder 3">
            <a:extLst>
              <a:ext uri="{FF2B5EF4-FFF2-40B4-BE49-F238E27FC236}">
                <a16:creationId xmlns:a16="http://schemas.microsoft.com/office/drawing/2014/main" id="{3FF0BF6D-D6B7-4FFE-B5A0-83B6D158FF40}"/>
              </a:ext>
            </a:extLst>
          </p:cNvPr>
          <p:cNvSpPr>
            <a:spLocks noGrp="1"/>
          </p:cNvSpPr>
          <p:nvPr>
            <p:ph type="sldNum" sz="quarter" idx="4"/>
          </p:nvPr>
        </p:nvSpPr>
        <p:spPr>
          <a:xfrm>
            <a:off x="720000" y="6491233"/>
            <a:ext cx="2743200" cy="280482"/>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fld id="{16BEE9E5-E009-4B2E-8B38-B4104A4C989E}" type="slidenum">
              <a:rPr lang="en-AU" smtClean="0"/>
              <a:pPr/>
              <a:t>‹#›</a:t>
            </a:fld>
            <a:endParaRPr lang="en-AU" dirty="0"/>
          </a:p>
        </p:txBody>
      </p:sp>
      <p:sp>
        <p:nvSpPr>
          <p:cNvPr id="3" name="Text Placeholder 2">
            <a:extLst>
              <a:ext uri="{FF2B5EF4-FFF2-40B4-BE49-F238E27FC236}">
                <a16:creationId xmlns:a16="http://schemas.microsoft.com/office/drawing/2014/main" id="{6068816B-5242-4050-B6BF-FBC40D90E160}"/>
              </a:ext>
            </a:extLst>
          </p:cNvPr>
          <p:cNvSpPr>
            <a:spLocks noGrp="1"/>
          </p:cNvSpPr>
          <p:nvPr>
            <p:ph type="body" sz="quarter" idx="10"/>
          </p:nvPr>
        </p:nvSpPr>
        <p:spPr>
          <a:xfrm>
            <a:off x="720000" y="1839600"/>
            <a:ext cx="10515600" cy="4338778"/>
          </a:xfrm>
        </p:spPr>
        <p:txBody>
          <a:bodyPr/>
          <a:lstStyle>
            <a:lvl1pPr marL="342900" indent="-342900">
              <a:lnSpc>
                <a:spcPct val="100000"/>
              </a:lnSpc>
              <a:buFont typeface="Arial" panose="020B0604020202020204" pitchFamily="34" charset="0"/>
              <a:buChar char="•"/>
              <a:defRPr/>
            </a:lvl1pPr>
            <a:lvl2pPr marL="800100" indent="-342900">
              <a:lnSpc>
                <a:spcPct val="100000"/>
              </a:lnSpc>
              <a:buFont typeface="Arial" panose="020B0604020202020204" pitchFamily="34" charset="0"/>
              <a:buChar char="•"/>
              <a:defRPr/>
            </a:lvl2pPr>
            <a:lvl3pPr marL="1257300" indent="-342900">
              <a:lnSpc>
                <a:spcPct val="100000"/>
              </a:lnSpc>
              <a:buFont typeface="Arial" panose="020B0604020202020204" pitchFamily="34" charset="0"/>
              <a:buChar char="•"/>
              <a:defRPr/>
            </a:lvl3pPr>
            <a:lvl4pPr marL="1657350" indent="-285750">
              <a:lnSpc>
                <a:spcPct val="100000"/>
              </a:lnSpc>
              <a:buFont typeface="Arial" panose="020B0604020202020204" pitchFamily="34" charset="0"/>
              <a:buChar char="•"/>
              <a:defRPr/>
            </a:lvl4pPr>
            <a:lvl5pPr marL="2114550" indent="-285750">
              <a:lnSpc>
                <a:spcPct val="100000"/>
              </a:lnSpc>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61958855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 and Content V1">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B811C980-201A-4D7B-A015-0858FD044854}"/>
              </a:ext>
            </a:extLst>
          </p:cNvPr>
          <p:cNvSpPr>
            <a:spLocks noGrp="1"/>
          </p:cNvSpPr>
          <p:nvPr>
            <p:ph type="title"/>
          </p:nvPr>
        </p:nvSpPr>
        <p:spPr>
          <a:xfrm>
            <a:off x="720000" y="506643"/>
            <a:ext cx="8543743" cy="1047600"/>
          </a:xfrm>
          <a:prstGeom prst="rect">
            <a:avLst/>
          </a:prstGeom>
        </p:spPr>
        <p:txBody>
          <a:bodyPr vert="horz" lIns="91440" tIns="45720" rIns="91440" bIns="45720" rtlCol="0" anchor="b" anchorCtr="0">
            <a:normAutofit/>
          </a:bodyPr>
          <a:lstStyle/>
          <a:p>
            <a:r>
              <a:rPr lang="en-US" dirty="0"/>
              <a:t>Click to edit Master title style</a:t>
            </a:r>
            <a:endParaRPr lang="en-AU" dirty="0"/>
          </a:p>
        </p:txBody>
      </p:sp>
      <p:sp>
        <p:nvSpPr>
          <p:cNvPr id="14" name="Slide Number Placeholder 3">
            <a:extLst>
              <a:ext uri="{FF2B5EF4-FFF2-40B4-BE49-F238E27FC236}">
                <a16:creationId xmlns:a16="http://schemas.microsoft.com/office/drawing/2014/main" id="{3FF0BF6D-D6B7-4FFE-B5A0-83B6D158FF40}"/>
              </a:ext>
            </a:extLst>
          </p:cNvPr>
          <p:cNvSpPr>
            <a:spLocks noGrp="1"/>
          </p:cNvSpPr>
          <p:nvPr>
            <p:ph type="sldNum" sz="quarter" idx="4"/>
          </p:nvPr>
        </p:nvSpPr>
        <p:spPr>
          <a:xfrm>
            <a:off x="720000" y="6491233"/>
            <a:ext cx="2743200" cy="280482"/>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fld id="{16BEE9E5-E009-4B2E-8B38-B4104A4C989E}" type="slidenum">
              <a:rPr lang="en-AU" smtClean="0"/>
              <a:pPr/>
              <a:t>‹#›</a:t>
            </a:fld>
            <a:endParaRPr lang="en-AU" dirty="0"/>
          </a:p>
        </p:txBody>
      </p:sp>
      <p:sp>
        <p:nvSpPr>
          <p:cNvPr id="5" name="Text Placeholder 8">
            <a:extLst>
              <a:ext uri="{FF2B5EF4-FFF2-40B4-BE49-F238E27FC236}">
                <a16:creationId xmlns:a16="http://schemas.microsoft.com/office/drawing/2014/main" id="{6B7F0ED5-B440-496A-9A87-59E657733F4A}"/>
              </a:ext>
            </a:extLst>
          </p:cNvPr>
          <p:cNvSpPr>
            <a:spLocks noGrp="1"/>
          </p:cNvSpPr>
          <p:nvPr>
            <p:ph type="body" sz="quarter" idx="10" hasCustomPrompt="1"/>
          </p:nvPr>
        </p:nvSpPr>
        <p:spPr>
          <a:xfrm>
            <a:off x="719999" y="1839600"/>
            <a:ext cx="10515601" cy="427037"/>
          </a:xfrm>
        </p:spPr>
        <p:txBody>
          <a:bodyPr/>
          <a:lstStyle>
            <a:lvl1pPr>
              <a:defRPr b="1">
                <a:solidFill>
                  <a:schemeClr val="bg2"/>
                </a:solidFill>
              </a:defRPr>
            </a:lvl1pPr>
            <a:lvl2pPr>
              <a:defRPr b="1">
                <a:solidFill>
                  <a:schemeClr val="bg2"/>
                </a:solidFill>
              </a:defRPr>
            </a:lvl2pPr>
            <a:lvl3pPr>
              <a:defRPr b="1">
                <a:solidFill>
                  <a:schemeClr val="bg2"/>
                </a:solidFill>
              </a:defRPr>
            </a:lvl3pPr>
            <a:lvl4pPr>
              <a:defRPr b="1">
                <a:solidFill>
                  <a:schemeClr val="bg2"/>
                </a:solidFill>
              </a:defRPr>
            </a:lvl4pPr>
            <a:lvl5pPr>
              <a:defRPr b="1">
                <a:solidFill>
                  <a:schemeClr val="bg2"/>
                </a:solidFill>
              </a:defRPr>
            </a:lvl5pPr>
            <a:lvl6pPr>
              <a:defRPr b="1">
                <a:solidFill>
                  <a:schemeClr val="bg2"/>
                </a:solidFill>
              </a:defRPr>
            </a:lvl6pPr>
            <a:lvl7pPr>
              <a:defRPr b="1">
                <a:solidFill>
                  <a:schemeClr val="bg2"/>
                </a:solidFill>
              </a:defRPr>
            </a:lvl7pPr>
            <a:lvl8pPr>
              <a:defRPr b="1">
                <a:solidFill>
                  <a:schemeClr val="bg2"/>
                </a:solidFill>
              </a:defRPr>
            </a:lvl8pPr>
            <a:lvl9pPr>
              <a:defRPr b="1">
                <a:solidFill>
                  <a:schemeClr val="bg2"/>
                </a:solidFill>
              </a:defRPr>
            </a:lvl9pPr>
          </a:lstStyle>
          <a:p>
            <a:pPr lvl="0"/>
            <a:r>
              <a:rPr lang="en-US" dirty="0"/>
              <a:t>Edit Sub-Heading</a:t>
            </a:r>
          </a:p>
        </p:txBody>
      </p:sp>
      <p:sp>
        <p:nvSpPr>
          <p:cNvPr id="6" name="Text Placeholder 2">
            <a:extLst>
              <a:ext uri="{FF2B5EF4-FFF2-40B4-BE49-F238E27FC236}">
                <a16:creationId xmlns:a16="http://schemas.microsoft.com/office/drawing/2014/main" id="{7021A077-BC51-4BE9-9D00-77B523E42DC5}"/>
              </a:ext>
            </a:extLst>
          </p:cNvPr>
          <p:cNvSpPr>
            <a:spLocks noGrp="1"/>
          </p:cNvSpPr>
          <p:nvPr>
            <p:ph type="body" sz="quarter" idx="11"/>
          </p:nvPr>
        </p:nvSpPr>
        <p:spPr>
          <a:xfrm>
            <a:off x="720000" y="2407470"/>
            <a:ext cx="10515600" cy="3942930"/>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94300815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 and Content V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BDD35E-0F32-489C-AE2F-9417B7FFE6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2" name="Title Placeholder 1">
            <a:extLst>
              <a:ext uri="{FF2B5EF4-FFF2-40B4-BE49-F238E27FC236}">
                <a16:creationId xmlns:a16="http://schemas.microsoft.com/office/drawing/2014/main" id="{B811C980-201A-4D7B-A015-0858FD044854}"/>
              </a:ext>
            </a:extLst>
          </p:cNvPr>
          <p:cNvSpPr>
            <a:spLocks noGrp="1"/>
          </p:cNvSpPr>
          <p:nvPr>
            <p:ph type="title"/>
          </p:nvPr>
        </p:nvSpPr>
        <p:spPr>
          <a:xfrm>
            <a:off x="720000" y="506643"/>
            <a:ext cx="8543743" cy="1047600"/>
          </a:xfrm>
          <a:prstGeom prst="rect">
            <a:avLst/>
          </a:prstGeom>
        </p:spPr>
        <p:txBody>
          <a:bodyPr vert="horz" lIns="91440" tIns="45720" rIns="91440" bIns="45720" rtlCol="0" anchor="b" anchorCtr="0">
            <a:normAutofit/>
          </a:bodyPr>
          <a:lstStyle>
            <a:lvl1pPr>
              <a:lnSpc>
                <a:spcPct val="100000"/>
              </a:lnSpc>
              <a:defRPr/>
            </a:lvl1pPr>
          </a:lstStyle>
          <a:p>
            <a:r>
              <a:rPr lang="en-US" dirty="0"/>
              <a:t>Click to edit Master title style</a:t>
            </a:r>
            <a:endParaRPr lang="en-AU" dirty="0"/>
          </a:p>
        </p:txBody>
      </p:sp>
      <p:sp>
        <p:nvSpPr>
          <p:cNvPr id="14" name="Slide Number Placeholder 3">
            <a:extLst>
              <a:ext uri="{FF2B5EF4-FFF2-40B4-BE49-F238E27FC236}">
                <a16:creationId xmlns:a16="http://schemas.microsoft.com/office/drawing/2014/main" id="{3FF0BF6D-D6B7-4FFE-B5A0-83B6D158FF40}"/>
              </a:ext>
            </a:extLst>
          </p:cNvPr>
          <p:cNvSpPr>
            <a:spLocks noGrp="1"/>
          </p:cNvSpPr>
          <p:nvPr>
            <p:ph type="sldNum" sz="quarter" idx="4"/>
          </p:nvPr>
        </p:nvSpPr>
        <p:spPr>
          <a:xfrm>
            <a:off x="720000" y="6491233"/>
            <a:ext cx="2743200" cy="280482"/>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fld id="{16BEE9E5-E009-4B2E-8B38-B4104A4C989E}" type="slidenum">
              <a:rPr lang="en-AU" smtClean="0"/>
              <a:pPr/>
              <a:t>‹#›</a:t>
            </a:fld>
            <a:endParaRPr lang="en-AU" dirty="0"/>
          </a:p>
        </p:txBody>
      </p:sp>
      <p:sp>
        <p:nvSpPr>
          <p:cNvPr id="5" name="Text Placeholder 8">
            <a:extLst>
              <a:ext uri="{FF2B5EF4-FFF2-40B4-BE49-F238E27FC236}">
                <a16:creationId xmlns:a16="http://schemas.microsoft.com/office/drawing/2014/main" id="{6B7F0ED5-B440-496A-9A87-59E657733F4A}"/>
              </a:ext>
            </a:extLst>
          </p:cNvPr>
          <p:cNvSpPr>
            <a:spLocks noGrp="1"/>
          </p:cNvSpPr>
          <p:nvPr>
            <p:ph type="body" sz="quarter" idx="10" hasCustomPrompt="1"/>
          </p:nvPr>
        </p:nvSpPr>
        <p:spPr>
          <a:xfrm>
            <a:off x="720000" y="1839600"/>
            <a:ext cx="10005666" cy="427037"/>
          </a:xfrm>
        </p:spPr>
        <p:txBody>
          <a:bodyPr/>
          <a:lstStyle>
            <a:lvl1pPr>
              <a:lnSpc>
                <a:spcPct val="100000"/>
              </a:lnSpc>
              <a:defRPr b="1">
                <a:solidFill>
                  <a:schemeClr val="bg2"/>
                </a:solidFill>
              </a:defRPr>
            </a:lvl1pPr>
            <a:lvl2pPr>
              <a:defRPr b="1">
                <a:solidFill>
                  <a:schemeClr val="bg2"/>
                </a:solidFill>
              </a:defRPr>
            </a:lvl2pPr>
            <a:lvl3pPr>
              <a:defRPr b="1">
                <a:solidFill>
                  <a:schemeClr val="bg2"/>
                </a:solidFill>
              </a:defRPr>
            </a:lvl3pPr>
            <a:lvl4pPr>
              <a:defRPr b="1">
                <a:solidFill>
                  <a:schemeClr val="bg2"/>
                </a:solidFill>
              </a:defRPr>
            </a:lvl4pPr>
            <a:lvl5pPr>
              <a:defRPr b="1">
                <a:solidFill>
                  <a:schemeClr val="bg2"/>
                </a:solidFill>
              </a:defRPr>
            </a:lvl5pPr>
            <a:lvl6pPr>
              <a:defRPr b="1">
                <a:solidFill>
                  <a:schemeClr val="bg2"/>
                </a:solidFill>
              </a:defRPr>
            </a:lvl6pPr>
            <a:lvl7pPr>
              <a:defRPr b="1">
                <a:solidFill>
                  <a:schemeClr val="bg2"/>
                </a:solidFill>
              </a:defRPr>
            </a:lvl7pPr>
            <a:lvl8pPr>
              <a:defRPr b="1">
                <a:solidFill>
                  <a:schemeClr val="bg2"/>
                </a:solidFill>
              </a:defRPr>
            </a:lvl8pPr>
            <a:lvl9pPr>
              <a:defRPr b="1">
                <a:solidFill>
                  <a:schemeClr val="bg2"/>
                </a:solidFill>
              </a:defRPr>
            </a:lvl9pPr>
          </a:lstStyle>
          <a:p>
            <a:pPr lvl="0"/>
            <a:r>
              <a:rPr lang="en-US" dirty="0"/>
              <a:t>Edit Sub-Heading</a:t>
            </a:r>
          </a:p>
        </p:txBody>
      </p:sp>
      <p:sp>
        <p:nvSpPr>
          <p:cNvPr id="8" name="Text Placeholder 2">
            <a:extLst>
              <a:ext uri="{FF2B5EF4-FFF2-40B4-BE49-F238E27FC236}">
                <a16:creationId xmlns:a16="http://schemas.microsoft.com/office/drawing/2014/main" id="{0088D331-5D0F-4A78-82ED-563650DAB143}"/>
              </a:ext>
            </a:extLst>
          </p:cNvPr>
          <p:cNvSpPr>
            <a:spLocks noGrp="1"/>
          </p:cNvSpPr>
          <p:nvPr>
            <p:ph type="body" sz="quarter" idx="11"/>
          </p:nvPr>
        </p:nvSpPr>
        <p:spPr>
          <a:xfrm>
            <a:off x="720000" y="2407470"/>
            <a:ext cx="10005665" cy="3942930"/>
          </a:xfrm>
        </p:spPr>
        <p:txBody>
          <a:bodyPr/>
          <a:lstStyle>
            <a:lvl1pPr marL="0" indent="0">
              <a:lnSpc>
                <a:spcPct val="100000"/>
              </a:lnSpc>
              <a:buFont typeface="Arial" panose="020B0604020202020204" pitchFamily="34" charset="0"/>
              <a:buNone/>
              <a:defRPr/>
            </a:lvl1pPr>
            <a:lvl2pPr marL="457200" indent="0">
              <a:lnSpc>
                <a:spcPct val="100000"/>
              </a:lnSpc>
              <a:buFont typeface="Arial" panose="020B0604020202020204" pitchFamily="34" charset="0"/>
              <a:buNone/>
              <a:defRPr/>
            </a:lvl2pPr>
            <a:lvl3pPr marL="914400" indent="0">
              <a:lnSpc>
                <a:spcPct val="100000"/>
              </a:lnSpc>
              <a:buFont typeface="Arial" panose="020B0604020202020204" pitchFamily="34" charset="0"/>
              <a:buNone/>
              <a:defRPr/>
            </a:lvl3pPr>
            <a:lvl4pPr marL="1371600" indent="0">
              <a:lnSpc>
                <a:spcPct val="100000"/>
              </a:lnSpc>
              <a:buFont typeface="Arial" panose="020B0604020202020204" pitchFamily="34" charset="0"/>
              <a:buNone/>
              <a:defRPr/>
            </a:lvl4pPr>
            <a:lvl5pPr marL="1828800" indent="0">
              <a:lnSpc>
                <a:spcPct val="100000"/>
              </a:lnSpc>
              <a:buFont typeface="Arial" panose="020B0604020202020204" pitchFamily="34" charse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96327054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B811C980-201A-4D7B-A015-0858FD044854}"/>
              </a:ext>
            </a:extLst>
          </p:cNvPr>
          <p:cNvSpPr>
            <a:spLocks noGrp="1"/>
          </p:cNvSpPr>
          <p:nvPr>
            <p:ph type="title"/>
          </p:nvPr>
        </p:nvSpPr>
        <p:spPr>
          <a:xfrm>
            <a:off x="720000" y="506643"/>
            <a:ext cx="8543743" cy="1047600"/>
          </a:xfrm>
          <a:prstGeom prst="rect">
            <a:avLst/>
          </a:prstGeom>
        </p:spPr>
        <p:txBody>
          <a:bodyPr vert="horz" lIns="91440" tIns="45720" rIns="91440" bIns="45720" rtlCol="0" anchor="b" anchorCtr="0">
            <a:normAutofit/>
          </a:bodyPr>
          <a:lstStyle/>
          <a:p>
            <a:r>
              <a:rPr lang="en-US" dirty="0"/>
              <a:t>Click to edit Master title style</a:t>
            </a:r>
            <a:endParaRPr lang="en-AU" dirty="0"/>
          </a:p>
        </p:txBody>
      </p:sp>
      <p:sp>
        <p:nvSpPr>
          <p:cNvPr id="14" name="Slide Number Placeholder 3">
            <a:extLst>
              <a:ext uri="{FF2B5EF4-FFF2-40B4-BE49-F238E27FC236}">
                <a16:creationId xmlns:a16="http://schemas.microsoft.com/office/drawing/2014/main" id="{3FF0BF6D-D6B7-4FFE-B5A0-83B6D158FF40}"/>
              </a:ext>
            </a:extLst>
          </p:cNvPr>
          <p:cNvSpPr>
            <a:spLocks noGrp="1"/>
          </p:cNvSpPr>
          <p:nvPr>
            <p:ph type="sldNum" sz="quarter" idx="4"/>
          </p:nvPr>
        </p:nvSpPr>
        <p:spPr>
          <a:xfrm>
            <a:off x="720000" y="6491233"/>
            <a:ext cx="2743200" cy="280482"/>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fld id="{16BEE9E5-E009-4B2E-8B38-B4104A4C989E}" type="slidenum">
              <a:rPr lang="en-AU" smtClean="0"/>
              <a:pPr/>
              <a:t>‹#›</a:t>
            </a:fld>
            <a:endParaRPr lang="en-AU" dirty="0"/>
          </a:p>
        </p:txBody>
      </p:sp>
      <p:sp>
        <p:nvSpPr>
          <p:cNvPr id="6" name="Picture Placeholder 2">
            <a:extLst>
              <a:ext uri="{FF2B5EF4-FFF2-40B4-BE49-F238E27FC236}">
                <a16:creationId xmlns:a16="http://schemas.microsoft.com/office/drawing/2014/main" id="{B0B954F2-E61D-4B86-ADBC-C8B09B9FAC38}"/>
              </a:ext>
            </a:extLst>
          </p:cNvPr>
          <p:cNvSpPr>
            <a:spLocks noGrp="1"/>
          </p:cNvSpPr>
          <p:nvPr>
            <p:ph type="pic" sz="quarter" idx="10"/>
          </p:nvPr>
        </p:nvSpPr>
        <p:spPr>
          <a:xfrm>
            <a:off x="835742" y="1839600"/>
            <a:ext cx="10483047" cy="4363492"/>
          </a:xfrm>
        </p:spPr>
        <p:txBody>
          <a:bodyPr/>
          <a:lstStyle>
            <a:lvl1pPr>
              <a:defRPr>
                <a:solidFill>
                  <a:schemeClr val="tx1">
                    <a:lumMod val="90000"/>
                    <a:lumOff val="10000"/>
                  </a:schemeClr>
                </a:solidFill>
              </a:defRPr>
            </a:lvl1pPr>
          </a:lstStyle>
          <a:p>
            <a:endParaRPr lang="en-AU" dirty="0"/>
          </a:p>
        </p:txBody>
      </p:sp>
    </p:spTree>
    <p:extLst>
      <p:ext uri="{BB962C8B-B14F-4D97-AF65-F5344CB8AC3E}">
        <p14:creationId xmlns:p14="http://schemas.microsoft.com/office/powerpoint/2010/main" val="194948086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0BF8187-585A-45A9-B9D0-CBD654355DA6}"/>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Placeholder 1">
            <a:extLst>
              <a:ext uri="{FF2B5EF4-FFF2-40B4-BE49-F238E27FC236}">
                <a16:creationId xmlns:a16="http://schemas.microsoft.com/office/drawing/2014/main" id="{FD901C40-3E79-48D8-958F-C9FE348E7E99}"/>
              </a:ext>
            </a:extLst>
          </p:cNvPr>
          <p:cNvSpPr>
            <a:spLocks noGrp="1"/>
          </p:cNvSpPr>
          <p:nvPr>
            <p:ph type="title"/>
          </p:nvPr>
        </p:nvSpPr>
        <p:spPr>
          <a:xfrm>
            <a:off x="720000" y="506643"/>
            <a:ext cx="8543743" cy="1047600"/>
          </a:xfrm>
          <a:prstGeom prst="rect">
            <a:avLst/>
          </a:prstGeom>
        </p:spPr>
        <p:txBody>
          <a:bodyPr vert="horz" lIns="91440" tIns="45720" rIns="91440" bIns="45720" rtlCol="0" anchor="b" anchorCtr="0">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33698D77-EF94-4943-A5F3-C00E21F2E532}"/>
              </a:ext>
            </a:extLst>
          </p:cNvPr>
          <p:cNvSpPr>
            <a:spLocks noGrp="1"/>
          </p:cNvSpPr>
          <p:nvPr>
            <p:ph type="body" idx="1"/>
          </p:nvPr>
        </p:nvSpPr>
        <p:spPr>
          <a:xfrm>
            <a:off x="720000" y="1839600"/>
            <a:ext cx="10515600" cy="4510800"/>
          </a:xfrm>
          <a:prstGeom prst="rect">
            <a:avLst/>
          </a:prstGeom>
        </p:spPr>
        <p:txBody>
          <a:bodyPr vert="horz" lIns="91440" tIns="45720" rIns="91440" bIns="45720" rtlCol="0">
            <a:normAutofit/>
          </a:bodyPr>
          <a:lstStyle/>
          <a:p>
            <a:pPr lvl="0"/>
            <a:r>
              <a:rPr lang="en-US" dirty="0"/>
              <a:t>Edit Master text styles</a:t>
            </a:r>
          </a:p>
        </p:txBody>
      </p:sp>
      <p:sp>
        <p:nvSpPr>
          <p:cNvPr id="4" name="Slide Number Placeholder 3">
            <a:extLst>
              <a:ext uri="{FF2B5EF4-FFF2-40B4-BE49-F238E27FC236}">
                <a16:creationId xmlns:a16="http://schemas.microsoft.com/office/drawing/2014/main" id="{BA33D0E1-85BA-41E3-B1BD-F0D2D1BEBC10}"/>
              </a:ext>
            </a:extLst>
          </p:cNvPr>
          <p:cNvSpPr>
            <a:spLocks noGrp="1"/>
          </p:cNvSpPr>
          <p:nvPr>
            <p:ph type="sldNum" sz="quarter" idx="4"/>
          </p:nvPr>
        </p:nvSpPr>
        <p:spPr>
          <a:xfrm>
            <a:off x="720000" y="6491233"/>
            <a:ext cx="2743200" cy="280482"/>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fld id="{16BEE9E5-E009-4B2E-8B38-B4104A4C989E}" type="slidenum">
              <a:rPr lang="en-AU" smtClean="0"/>
              <a:pPr/>
              <a:t>‹#›</a:t>
            </a:fld>
            <a:endParaRPr lang="en-AU" dirty="0"/>
          </a:p>
        </p:txBody>
      </p:sp>
    </p:spTree>
    <p:extLst>
      <p:ext uri="{BB962C8B-B14F-4D97-AF65-F5344CB8AC3E}">
        <p14:creationId xmlns:p14="http://schemas.microsoft.com/office/powerpoint/2010/main" val="460324523"/>
      </p:ext>
    </p:extLst>
  </p:cSld>
  <p:clrMap bg1="lt1" tx1="dk1" bg2="lt2" tx2="dk2" accent1="accent1" accent2="accent2" accent3="accent3" accent4="accent4" accent5="accent5" accent6="accent6" hlink="hlink" folHlink="folHlink"/>
  <p:sldLayoutIdLst>
    <p:sldLayoutId id="2147483659" r:id="rId1"/>
    <p:sldLayoutId id="2147483685" r:id="rId2"/>
    <p:sldLayoutId id="2147483651" r:id="rId3"/>
    <p:sldLayoutId id="2147483650" r:id="rId4"/>
    <p:sldLayoutId id="2147483681" r:id="rId5"/>
    <p:sldLayoutId id="2147483682" r:id="rId6"/>
    <p:sldLayoutId id="2147483678" r:id="rId7"/>
    <p:sldLayoutId id="2147483679" r:id="rId8"/>
    <p:sldLayoutId id="2147483677" r:id="rId9"/>
    <p:sldLayoutId id="2147483683" r:id="rId10"/>
    <p:sldLayoutId id="2147483684" r:id="rId11"/>
    <p:sldLayoutId id="2147483680" r:id="rId12"/>
    <p:sldLayoutId id="2147483667" r:id="rId13"/>
    <p:sldLayoutId id="2147483669" r:id="rId14"/>
    <p:sldLayoutId id="2147483671" r:id="rId15"/>
    <p:sldLayoutId id="2147483662" r:id="rId16"/>
    <p:sldLayoutId id="2147483663" r:id="rId17"/>
    <p:sldLayoutId id="2147483668" r:id="rId18"/>
    <p:sldLayoutId id="2147483664" r:id="rId19"/>
    <p:sldLayoutId id="2147483675" r:id="rId20"/>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hf hdr="0" ftr="0" dt="0"/>
  <p:txStyles>
    <p:titleStyle>
      <a:lvl1pPr algn="l" defTabSz="914400" rtl="0" eaLnBrk="1" latinLnBrk="0" hangingPunct="1">
        <a:lnSpc>
          <a:spcPct val="100000"/>
        </a:lnSpc>
        <a:spcBef>
          <a:spcPct val="0"/>
        </a:spcBef>
        <a:buNone/>
        <a:defRPr lang="en-US" sz="3200" b="1" kern="1200" dirty="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lumMod val="90000"/>
              <a:lumOff val="1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90000"/>
              <a:lumOff val="10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lumMod val="90000"/>
              <a:lumOff val="10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lumMod val="90000"/>
              <a:lumOff val="10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lumMod val="90000"/>
              <a:lumOff val="10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lumMod val="90000"/>
              <a:lumOff val="10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800" kern="1200">
          <a:solidFill>
            <a:schemeClr val="tx1">
              <a:lumMod val="90000"/>
              <a:lumOff val="10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800" kern="1200">
          <a:solidFill>
            <a:schemeClr val="tx1">
              <a:lumMod val="90000"/>
              <a:lumOff val="10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lumMod val="90000"/>
              <a:lumOff val="1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www.supremecourt.vic.gov.au/sites/default/files/2019-05/remarksoffergusoncjatwellnessforlawforum_0.pdf"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www.austlii.edu.au/cgi-bin/viewdoc/au/cases/vic/VSC/2018/228.html"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http://www.austlii.edu.au/cgi-bin/viewdoc/au/legis/vic/consol_act/cpa2010167/"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s://www.legislation.nsw.gov.au/regulations/2015-244.pdf"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www.coro.com.au/documents/Presentation-Supervising_graduate_lawyers_in_legal_practice-2015.pdf"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lsj.com.au/articles/bloody-terrifying-the-modern-law-graduate-experience/"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lplc.com.au/checklists/tips-effective-supervision/"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papers.ssrn.com/sol3/papers.cfm?abstract_id=1956348"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BE24E-B598-404A-9E81-F792DDC9B7A6}"/>
              </a:ext>
            </a:extLst>
          </p:cNvPr>
          <p:cNvSpPr>
            <a:spLocks noGrp="1"/>
          </p:cNvSpPr>
          <p:nvPr>
            <p:ph type="title"/>
          </p:nvPr>
        </p:nvSpPr>
        <p:spPr/>
        <p:txBody>
          <a:bodyPr>
            <a:normAutofit fontScale="90000"/>
          </a:bodyPr>
          <a:lstStyle/>
          <a:p>
            <a:r>
              <a:rPr lang="en-AU" dirty="0"/>
              <a:t>Stuck between a rock and a hard place – ethical dilemmas for employee lawyers</a:t>
            </a:r>
          </a:p>
        </p:txBody>
      </p:sp>
      <p:sp>
        <p:nvSpPr>
          <p:cNvPr id="3" name="Text Placeholder 2">
            <a:extLst>
              <a:ext uri="{FF2B5EF4-FFF2-40B4-BE49-F238E27FC236}">
                <a16:creationId xmlns:a16="http://schemas.microsoft.com/office/drawing/2014/main" id="{04ACBBBD-6711-416A-B10C-879F6D3C2A74}"/>
              </a:ext>
            </a:extLst>
          </p:cNvPr>
          <p:cNvSpPr>
            <a:spLocks noGrp="1"/>
          </p:cNvSpPr>
          <p:nvPr>
            <p:ph type="body" idx="1"/>
          </p:nvPr>
        </p:nvSpPr>
        <p:spPr/>
        <p:txBody>
          <a:bodyPr/>
          <a:lstStyle/>
          <a:p>
            <a:r>
              <a:rPr lang="en-AU" dirty="0"/>
              <a:t>LPLC Risk Management Intensive – 6 August 2019</a:t>
            </a:r>
          </a:p>
          <a:p>
            <a:r>
              <a:rPr lang="en-AU" dirty="0"/>
              <a:t>Michael Dolan &amp; Donna Cooper, Law Institute of Victoria</a:t>
            </a:r>
          </a:p>
        </p:txBody>
      </p:sp>
    </p:spTree>
    <p:extLst>
      <p:ext uri="{BB962C8B-B14F-4D97-AF65-F5344CB8AC3E}">
        <p14:creationId xmlns:p14="http://schemas.microsoft.com/office/powerpoint/2010/main" val="331312610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C50DD7-AC36-43E8-BB8B-F01ADEE1BAD0}"/>
              </a:ext>
            </a:extLst>
          </p:cNvPr>
          <p:cNvSpPr>
            <a:spLocks noGrp="1"/>
          </p:cNvSpPr>
          <p:nvPr>
            <p:ph type="title"/>
          </p:nvPr>
        </p:nvSpPr>
        <p:spPr/>
        <p:txBody>
          <a:bodyPr>
            <a:normAutofit fontScale="90000"/>
          </a:bodyPr>
          <a:lstStyle/>
          <a:p>
            <a:r>
              <a:rPr lang="en-US" dirty="0">
                <a:latin typeface="Verdana" panose="020B0604030504040204" pitchFamily="34" charset="0"/>
                <a:ea typeface="Verdana" panose="020B0604030504040204" pitchFamily="34" charset="0"/>
              </a:rPr>
              <a:t>Ethics cannot be reduced to just a code </a:t>
            </a:r>
            <a:endParaRPr lang="en-AU" dirty="0"/>
          </a:p>
        </p:txBody>
      </p:sp>
      <p:sp>
        <p:nvSpPr>
          <p:cNvPr id="4" name="Slide Number Placeholder 3">
            <a:extLst>
              <a:ext uri="{FF2B5EF4-FFF2-40B4-BE49-F238E27FC236}">
                <a16:creationId xmlns:a16="http://schemas.microsoft.com/office/drawing/2014/main" id="{3D7B1A9E-2E6D-4F01-BF2A-53B778AB726E}"/>
              </a:ext>
            </a:extLst>
          </p:cNvPr>
          <p:cNvSpPr>
            <a:spLocks noGrp="1"/>
          </p:cNvSpPr>
          <p:nvPr>
            <p:ph type="sldNum" sz="quarter" idx="4"/>
          </p:nvPr>
        </p:nvSpPr>
        <p:spPr/>
        <p:txBody>
          <a:bodyPr/>
          <a:lstStyle/>
          <a:p>
            <a:fld id="{16BEE9E5-E009-4B2E-8B38-B4104A4C989E}" type="slidenum">
              <a:rPr lang="en-AU" smtClean="0"/>
              <a:pPr/>
              <a:t>10</a:t>
            </a:fld>
            <a:endParaRPr lang="en-AU" dirty="0"/>
          </a:p>
        </p:txBody>
      </p:sp>
      <p:sp>
        <p:nvSpPr>
          <p:cNvPr id="7" name="Text Placeholder 6">
            <a:extLst>
              <a:ext uri="{FF2B5EF4-FFF2-40B4-BE49-F238E27FC236}">
                <a16:creationId xmlns:a16="http://schemas.microsoft.com/office/drawing/2014/main" id="{10BD899E-69DA-418A-8794-156A6CCB3A6C}"/>
              </a:ext>
            </a:extLst>
          </p:cNvPr>
          <p:cNvSpPr>
            <a:spLocks noGrp="1"/>
          </p:cNvSpPr>
          <p:nvPr>
            <p:ph type="body" sz="quarter" idx="10"/>
          </p:nvPr>
        </p:nvSpPr>
        <p:spPr/>
        <p:txBody>
          <a:bodyPr/>
          <a:lstStyle/>
          <a:p>
            <a:pPr marL="0" indent="0">
              <a:buNone/>
            </a:pPr>
            <a:r>
              <a:rPr lang="en-GB" dirty="0">
                <a:latin typeface="Verdana" panose="020B0604030504040204" pitchFamily="34" charset="0"/>
                <a:ea typeface="Verdana" panose="020B0604030504040204" pitchFamily="34" charset="0"/>
              </a:rPr>
              <a:t>“</a:t>
            </a:r>
            <a:r>
              <a:rPr lang="en-GB" i="1" dirty="0">
                <a:latin typeface="Verdana" panose="020B0604030504040204" pitchFamily="34" charset="0"/>
                <a:ea typeface="Verdana" panose="020B0604030504040204" pitchFamily="34" charset="0"/>
              </a:rPr>
              <a:t>Legal ethics are indispensable to navigating the daily challenges of legal practice.  </a:t>
            </a:r>
            <a:r>
              <a:rPr lang="en-GB" i="1" dirty="0">
                <a:solidFill>
                  <a:srgbClr val="FF0000"/>
                </a:solidFill>
                <a:latin typeface="Verdana" panose="020B0604030504040204" pitchFamily="34" charset="0"/>
                <a:ea typeface="Verdana" panose="020B0604030504040204" pitchFamily="34" charset="0"/>
              </a:rPr>
              <a:t>But any attempt at a comprehensive written codification is likely to fail.  Real ethical problems are invariably subtle.  </a:t>
            </a:r>
            <a:r>
              <a:rPr lang="en-GB" i="1" dirty="0">
                <a:latin typeface="Verdana" panose="020B0604030504040204" pitchFamily="34" charset="0"/>
                <a:ea typeface="Verdana" panose="020B0604030504040204" pitchFamily="34" charset="0"/>
              </a:rPr>
              <a:t>Few legal practitioners are likely to be troubled by the question of whether or not it is permissible to steal moneys from a client's trust account.  Anyone troubled by the negative answer to that question does not have a future anywhere - let alone in the law</a:t>
            </a:r>
            <a:r>
              <a:rPr lang="en-GB" dirty="0">
                <a:latin typeface="Verdana" panose="020B0604030504040204" pitchFamily="34" charset="0"/>
                <a:ea typeface="Verdana" panose="020B0604030504040204" pitchFamily="34" charset="0"/>
              </a:rPr>
              <a:t>.”</a:t>
            </a:r>
          </a:p>
          <a:p>
            <a:pPr marL="0" indent="0">
              <a:buNone/>
            </a:pPr>
            <a:endParaRPr lang="en-GB" dirty="0">
              <a:latin typeface="Verdana" panose="020B0604030504040204" pitchFamily="34" charset="0"/>
              <a:ea typeface="Verdana" panose="020B0604030504040204" pitchFamily="34" charset="0"/>
              <a:cs typeface="Verdana" panose="020B0604030504040204" pitchFamily="34" charset="0"/>
            </a:endParaRPr>
          </a:p>
          <a:p>
            <a:pPr marL="0" indent="0" algn="r">
              <a:buNone/>
            </a:pPr>
            <a:r>
              <a:rPr lang="en-GB" sz="1600" b="1" dirty="0">
                <a:latin typeface="Verdana" panose="020B0604030504040204" pitchFamily="34" charset="0"/>
                <a:ea typeface="Verdana" panose="020B0604030504040204" pitchFamily="34" charset="0"/>
                <a:cs typeface="Verdana" panose="020B0604030504040204" pitchFamily="34" charset="0"/>
              </a:rPr>
              <a:t>LEGAL ETHICS:  NAVIGATING THE DAILY MINEFIELD</a:t>
            </a:r>
          </a:p>
          <a:p>
            <a:pPr marL="0" indent="0" algn="r">
              <a:buNone/>
            </a:pPr>
            <a:r>
              <a:rPr lang="en-GB" sz="1600" dirty="0">
                <a:latin typeface="Verdana" panose="020B0604030504040204" pitchFamily="34" charset="0"/>
                <a:ea typeface="Verdana" panose="020B0604030504040204" pitchFamily="34" charset="0"/>
                <a:cs typeface="Verdana" panose="020B0604030504040204" pitchFamily="34" charset="0"/>
              </a:rPr>
              <a:t>The Hon Justice Kenneth Martin, Supreme Court of WA, 17 August 2015 </a:t>
            </a:r>
            <a:endParaRPr lang="en-AU" sz="1600" dirty="0">
              <a:latin typeface="Verdana" panose="020B0604030504040204" pitchFamily="34" charset="0"/>
              <a:ea typeface="Verdana" panose="020B0604030504040204" pitchFamily="34" charset="0"/>
              <a:cs typeface="Verdana" panose="020B0604030504040204" pitchFamily="34" charset="0"/>
            </a:endParaRPr>
          </a:p>
          <a:p>
            <a:endParaRPr lang="en-AU" dirty="0"/>
          </a:p>
        </p:txBody>
      </p:sp>
    </p:spTree>
    <p:extLst>
      <p:ext uri="{BB962C8B-B14F-4D97-AF65-F5344CB8AC3E}">
        <p14:creationId xmlns:p14="http://schemas.microsoft.com/office/powerpoint/2010/main" val="290209584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C50DD7-AC36-43E8-BB8B-F01ADEE1BAD0}"/>
              </a:ext>
            </a:extLst>
          </p:cNvPr>
          <p:cNvSpPr>
            <a:spLocks noGrp="1"/>
          </p:cNvSpPr>
          <p:nvPr>
            <p:ph type="title"/>
          </p:nvPr>
        </p:nvSpPr>
        <p:spPr/>
        <p:txBody>
          <a:bodyPr>
            <a:normAutofit fontScale="90000"/>
          </a:bodyPr>
          <a:lstStyle/>
          <a:p>
            <a:r>
              <a:rPr lang="en-AU" dirty="0">
                <a:latin typeface="Verdana" panose="020B0604030504040204" pitchFamily="34" charset="0"/>
                <a:ea typeface="Verdana" panose="020B0604030504040204" pitchFamily="34" charset="0"/>
              </a:rPr>
              <a:t>Australian Solicitors’ Conduct Rules 2015</a:t>
            </a:r>
            <a:endParaRPr lang="en-AU" dirty="0"/>
          </a:p>
        </p:txBody>
      </p:sp>
      <p:sp>
        <p:nvSpPr>
          <p:cNvPr id="4" name="Slide Number Placeholder 3">
            <a:extLst>
              <a:ext uri="{FF2B5EF4-FFF2-40B4-BE49-F238E27FC236}">
                <a16:creationId xmlns:a16="http://schemas.microsoft.com/office/drawing/2014/main" id="{3D7B1A9E-2E6D-4F01-BF2A-53B778AB726E}"/>
              </a:ext>
            </a:extLst>
          </p:cNvPr>
          <p:cNvSpPr>
            <a:spLocks noGrp="1"/>
          </p:cNvSpPr>
          <p:nvPr>
            <p:ph type="sldNum" sz="quarter" idx="4"/>
          </p:nvPr>
        </p:nvSpPr>
        <p:spPr/>
        <p:txBody>
          <a:bodyPr/>
          <a:lstStyle/>
          <a:p>
            <a:fld id="{16BEE9E5-E009-4B2E-8B38-B4104A4C989E}" type="slidenum">
              <a:rPr lang="en-AU" smtClean="0"/>
              <a:pPr/>
              <a:t>11</a:t>
            </a:fld>
            <a:endParaRPr lang="en-AU" dirty="0"/>
          </a:p>
        </p:txBody>
      </p:sp>
      <p:sp>
        <p:nvSpPr>
          <p:cNvPr id="7" name="Text Placeholder 6">
            <a:extLst>
              <a:ext uri="{FF2B5EF4-FFF2-40B4-BE49-F238E27FC236}">
                <a16:creationId xmlns:a16="http://schemas.microsoft.com/office/drawing/2014/main" id="{10BD899E-69DA-418A-8794-156A6CCB3A6C}"/>
              </a:ext>
            </a:extLst>
          </p:cNvPr>
          <p:cNvSpPr>
            <a:spLocks noGrp="1"/>
          </p:cNvSpPr>
          <p:nvPr>
            <p:ph type="body" sz="quarter" idx="10"/>
          </p:nvPr>
        </p:nvSpPr>
        <p:spPr/>
        <p:txBody>
          <a:bodyPr>
            <a:normAutofit fontScale="92500"/>
          </a:bodyPr>
          <a:lstStyle/>
          <a:p>
            <a:pPr marL="0" indent="0">
              <a:buNone/>
            </a:pPr>
            <a:r>
              <a:rPr lang="en-AU" b="1" dirty="0">
                <a:latin typeface="Verdana" panose="020B0604030504040204" pitchFamily="34" charset="0"/>
                <a:ea typeface="Verdana" panose="020B0604030504040204" pitchFamily="34" charset="0"/>
              </a:rPr>
              <a:t>3. Paramount Duty to the Court and the Administration of Justice</a:t>
            </a:r>
            <a:endParaRPr lang="en-AU" dirty="0">
              <a:latin typeface="Verdana" panose="020B0604030504040204" pitchFamily="34" charset="0"/>
              <a:ea typeface="Verdana" panose="020B0604030504040204" pitchFamily="34" charset="0"/>
            </a:endParaRPr>
          </a:p>
          <a:p>
            <a:pPr marL="0" indent="0">
              <a:buNone/>
            </a:pPr>
            <a:r>
              <a:rPr lang="en-AU" dirty="0">
                <a:latin typeface="Verdana" panose="020B0604030504040204" pitchFamily="34" charset="0"/>
                <a:ea typeface="Verdana" panose="020B0604030504040204" pitchFamily="34" charset="0"/>
              </a:rPr>
              <a:t>3.1 </a:t>
            </a:r>
            <a:r>
              <a:rPr lang="en-AU" i="1" dirty="0">
                <a:latin typeface="Verdana" panose="020B0604030504040204" pitchFamily="34" charset="0"/>
                <a:ea typeface="Verdana" panose="020B0604030504040204" pitchFamily="34" charset="0"/>
              </a:rPr>
              <a:t>A solicitor’s duty to the court and the administration of justice is paramount and prevails to the extent of any inconsistency with any other duty.</a:t>
            </a:r>
            <a:endParaRPr lang="en-AU" dirty="0">
              <a:latin typeface="Verdana" panose="020B0604030504040204" pitchFamily="34" charset="0"/>
              <a:ea typeface="Verdana" panose="020B0604030504040204" pitchFamily="34" charset="0"/>
            </a:endParaRPr>
          </a:p>
          <a:p>
            <a:pPr marL="0" indent="0">
              <a:buNone/>
            </a:pPr>
            <a:endParaRPr lang="en-AU" dirty="0">
              <a:latin typeface="Verdana" panose="020B0604030504040204" pitchFamily="34" charset="0"/>
              <a:ea typeface="Verdana" panose="020B0604030504040204" pitchFamily="34" charset="0"/>
            </a:endParaRPr>
          </a:p>
          <a:p>
            <a:pPr marL="0" indent="0">
              <a:buNone/>
            </a:pPr>
            <a:r>
              <a:rPr lang="en-AU" b="1" dirty="0">
                <a:latin typeface="Verdana" panose="020B0604030504040204" pitchFamily="34" charset="0"/>
                <a:ea typeface="Verdana" panose="020B0604030504040204" pitchFamily="34" charset="0"/>
              </a:rPr>
              <a:t>4. Other Fundamental Ethical Duties</a:t>
            </a:r>
          </a:p>
          <a:p>
            <a:pPr marL="0" indent="0">
              <a:buNone/>
            </a:pPr>
            <a:r>
              <a:rPr lang="en-AU" dirty="0">
                <a:latin typeface="Verdana" panose="020B0604030504040204" pitchFamily="34" charset="0"/>
                <a:ea typeface="Verdana" panose="020B0604030504040204" pitchFamily="34" charset="0"/>
              </a:rPr>
              <a:t>4.1 </a:t>
            </a:r>
            <a:r>
              <a:rPr lang="en-AU" i="1" dirty="0">
                <a:latin typeface="Verdana" panose="020B0604030504040204" pitchFamily="34" charset="0"/>
                <a:ea typeface="Verdana" panose="020B0604030504040204" pitchFamily="34" charset="0"/>
              </a:rPr>
              <a:t>A solicitor must also;</a:t>
            </a:r>
          </a:p>
          <a:p>
            <a:pPr marL="0" indent="0">
              <a:buClr>
                <a:schemeClr val="accent2"/>
              </a:buClr>
              <a:buNone/>
            </a:pPr>
            <a:r>
              <a:rPr lang="en-GB" dirty="0">
                <a:latin typeface="Verdana" panose="020B0604030504040204" pitchFamily="34" charset="0"/>
                <a:ea typeface="Verdana" panose="020B0604030504040204" pitchFamily="34" charset="0"/>
                <a:cs typeface="Verdana" panose="020B0604030504040204" pitchFamily="34" charset="0"/>
              </a:rPr>
              <a:t>	4.1.2 be honest and courteous in all dealings in the course of legal 	practice; </a:t>
            </a:r>
          </a:p>
          <a:p>
            <a:pPr marL="0" indent="0">
              <a:buNone/>
            </a:pPr>
            <a:r>
              <a:rPr lang="en-AU" i="1" dirty="0">
                <a:latin typeface="Verdana" panose="020B0604030504040204" pitchFamily="34" charset="0"/>
                <a:ea typeface="Verdana" panose="020B0604030504040204" pitchFamily="34" charset="0"/>
              </a:rPr>
              <a:t>	4.1.5 Comply with these Rules and the law.</a:t>
            </a:r>
            <a:endParaRPr lang="en-AU" dirty="0">
              <a:latin typeface="Verdana" panose="020B0604030504040204" pitchFamily="34" charset="0"/>
              <a:ea typeface="Verdana" panose="020B0604030504040204" pitchFamily="34" charset="0"/>
            </a:endParaRPr>
          </a:p>
          <a:p>
            <a:endParaRPr lang="en-AU" dirty="0"/>
          </a:p>
        </p:txBody>
      </p:sp>
    </p:spTree>
    <p:extLst>
      <p:ext uri="{BB962C8B-B14F-4D97-AF65-F5344CB8AC3E}">
        <p14:creationId xmlns:p14="http://schemas.microsoft.com/office/powerpoint/2010/main" val="49675660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C50DD7-AC36-43E8-BB8B-F01ADEE1BAD0}"/>
              </a:ext>
            </a:extLst>
          </p:cNvPr>
          <p:cNvSpPr>
            <a:spLocks noGrp="1"/>
          </p:cNvSpPr>
          <p:nvPr>
            <p:ph type="title"/>
          </p:nvPr>
        </p:nvSpPr>
        <p:spPr/>
        <p:txBody>
          <a:bodyPr>
            <a:normAutofit fontScale="90000"/>
          </a:bodyPr>
          <a:lstStyle/>
          <a:p>
            <a:r>
              <a:rPr lang="en-GB" dirty="0">
                <a:latin typeface="Verdana" panose="020B0604030504040204" pitchFamily="34" charset="0"/>
                <a:ea typeface="Verdana" panose="020B0604030504040204" pitchFamily="34" charset="0"/>
                <a:cs typeface="Verdana" panose="020B0604030504040204" pitchFamily="34" charset="0"/>
              </a:rPr>
              <a:t>Legal Profession Uniform Law Application Act 2014 Schedule 1 </a:t>
            </a:r>
            <a:endParaRPr lang="en-AU" dirty="0"/>
          </a:p>
        </p:txBody>
      </p:sp>
      <p:sp>
        <p:nvSpPr>
          <p:cNvPr id="4" name="Slide Number Placeholder 3">
            <a:extLst>
              <a:ext uri="{FF2B5EF4-FFF2-40B4-BE49-F238E27FC236}">
                <a16:creationId xmlns:a16="http://schemas.microsoft.com/office/drawing/2014/main" id="{3D7B1A9E-2E6D-4F01-BF2A-53B778AB726E}"/>
              </a:ext>
            </a:extLst>
          </p:cNvPr>
          <p:cNvSpPr>
            <a:spLocks noGrp="1"/>
          </p:cNvSpPr>
          <p:nvPr>
            <p:ph type="sldNum" sz="quarter" idx="4"/>
          </p:nvPr>
        </p:nvSpPr>
        <p:spPr/>
        <p:txBody>
          <a:bodyPr/>
          <a:lstStyle/>
          <a:p>
            <a:fld id="{16BEE9E5-E009-4B2E-8B38-B4104A4C989E}" type="slidenum">
              <a:rPr lang="en-AU" smtClean="0"/>
              <a:pPr/>
              <a:t>12</a:t>
            </a:fld>
            <a:endParaRPr lang="en-AU" dirty="0"/>
          </a:p>
        </p:txBody>
      </p:sp>
      <p:sp>
        <p:nvSpPr>
          <p:cNvPr id="7" name="Text Placeholder 6">
            <a:extLst>
              <a:ext uri="{FF2B5EF4-FFF2-40B4-BE49-F238E27FC236}">
                <a16:creationId xmlns:a16="http://schemas.microsoft.com/office/drawing/2014/main" id="{10BD899E-69DA-418A-8794-156A6CCB3A6C}"/>
              </a:ext>
            </a:extLst>
          </p:cNvPr>
          <p:cNvSpPr>
            <a:spLocks noGrp="1"/>
          </p:cNvSpPr>
          <p:nvPr>
            <p:ph type="body" sz="quarter" idx="10"/>
          </p:nvPr>
        </p:nvSpPr>
        <p:spPr/>
        <p:txBody>
          <a:bodyPr/>
          <a:lstStyle/>
          <a:p>
            <a:pPr marL="0" indent="0">
              <a:buNone/>
            </a:pPr>
            <a:r>
              <a:rPr lang="en-GB" b="1" dirty="0">
                <a:latin typeface="Verdana" panose="020B0604030504040204" pitchFamily="34" charset="0"/>
                <a:ea typeface="Verdana" panose="020B0604030504040204" pitchFamily="34" charset="0"/>
                <a:cs typeface="Verdana" panose="020B0604030504040204" pitchFamily="34" charset="0"/>
              </a:rPr>
              <a:t>39 Undue influence </a:t>
            </a:r>
          </a:p>
          <a:p>
            <a:pPr marL="0" indent="0">
              <a:buNone/>
            </a:pPr>
            <a:r>
              <a:rPr lang="en-GB" dirty="0">
                <a:latin typeface="Verdana" panose="020B0604030504040204" pitchFamily="34" charset="0"/>
                <a:ea typeface="Verdana" panose="020B0604030504040204" pitchFamily="34" charset="0"/>
                <a:cs typeface="Verdana" panose="020B0604030504040204" pitchFamily="34" charset="0"/>
              </a:rPr>
              <a:t>A person must not cause or induce or attempt to cause or induce a law practice or a legal practitioner associate of a law practice to contravene this Law, the Uniform Rules or other professional obligations. </a:t>
            </a:r>
          </a:p>
          <a:p>
            <a:pPr marL="0" indent="0">
              <a:buNone/>
            </a:pPr>
            <a:r>
              <a:rPr lang="en-GB" dirty="0">
                <a:latin typeface="Verdana" panose="020B0604030504040204" pitchFamily="34" charset="0"/>
                <a:ea typeface="Verdana" panose="020B0604030504040204" pitchFamily="34" charset="0"/>
                <a:cs typeface="Verdana" panose="020B0604030504040204" pitchFamily="34" charset="0"/>
              </a:rPr>
              <a:t>Penalty: 100 penalty units. </a:t>
            </a:r>
            <a:endParaRPr lang="en-AU" dirty="0">
              <a:latin typeface="Verdana" panose="020B0604030504040204" pitchFamily="34" charset="0"/>
              <a:ea typeface="Verdana" panose="020B0604030504040204" pitchFamily="34" charset="0"/>
              <a:cs typeface="Verdana" panose="020B0604030504040204" pitchFamily="34" charset="0"/>
            </a:endParaRPr>
          </a:p>
          <a:p>
            <a:endParaRPr lang="en-AU" dirty="0"/>
          </a:p>
        </p:txBody>
      </p:sp>
    </p:spTree>
    <p:extLst>
      <p:ext uri="{BB962C8B-B14F-4D97-AF65-F5344CB8AC3E}">
        <p14:creationId xmlns:p14="http://schemas.microsoft.com/office/powerpoint/2010/main" val="381704880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C50DD7-AC36-43E8-BB8B-F01ADEE1BAD0}"/>
              </a:ext>
            </a:extLst>
          </p:cNvPr>
          <p:cNvSpPr>
            <a:spLocks noGrp="1"/>
          </p:cNvSpPr>
          <p:nvPr>
            <p:ph type="title"/>
          </p:nvPr>
        </p:nvSpPr>
        <p:spPr/>
        <p:txBody>
          <a:bodyPr>
            <a:normAutofit fontScale="90000"/>
          </a:bodyPr>
          <a:lstStyle/>
          <a:p>
            <a:r>
              <a:rPr lang="en-AU" dirty="0">
                <a:latin typeface="Verdana" panose="020B0604030504040204" pitchFamily="34" charset="0"/>
                <a:ea typeface="Verdana" panose="020B0604030504040204" pitchFamily="34" charset="0"/>
              </a:rPr>
              <a:t>Ethics scenarios to be considered today</a:t>
            </a:r>
            <a:endParaRPr lang="en-AU" dirty="0"/>
          </a:p>
        </p:txBody>
      </p:sp>
      <p:sp>
        <p:nvSpPr>
          <p:cNvPr id="4" name="Slide Number Placeholder 3">
            <a:extLst>
              <a:ext uri="{FF2B5EF4-FFF2-40B4-BE49-F238E27FC236}">
                <a16:creationId xmlns:a16="http://schemas.microsoft.com/office/drawing/2014/main" id="{3D7B1A9E-2E6D-4F01-BF2A-53B778AB726E}"/>
              </a:ext>
            </a:extLst>
          </p:cNvPr>
          <p:cNvSpPr>
            <a:spLocks noGrp="1"/>
          </p:cNvSpPr>
          <p:nvPr>
            <p:ph type="sldNum" sz="quarter" idx="4"/>
          </p:nvPr>
        </p:nvSpPr>
        <p:spPr/>
        <p:txBody>
          <a:bodyPr/>
          <a:lstStyle/>
          <a:p>
            <a:fld id="{16BEE9E5-E009-4B2E-8B38-B4104A4C989E}" type="slidenum">
              <a:rPr lang="en-AU" smtClean="0"/>
              <a:pPr/>
              <a:t>13</a:t>
            </a:fld>
            <a:endParaRPr lang="en-AU" dirty="0"/>
          </a:p>
        </p:txBody>
      </p:sp>
      <p:sp>
        <p:nvSpPr>
          <p:cNvPr id="7" name="Text Placeholder 6">
            <a:extLst>
              <a:ext uri="{FF2B5EF4-FFF2-40B4-BE49-F238E27FC236}">
                <a16:creationId xmlns:a16="http://schemas.microsoft.com/office/drawing/2014/main" id="{10BD899E-69DA-418A-8794-156A6CCB3A6C}"/>
              </a:ext>
            </a:extLst>
          </p:cNvPr>
          <p:cNvSpPr>
            <a:spLocks noGrp="1"/>
          </p:cNvSpPr>
          <p:nvPr>
            <p:ph type="body" sz="quarter" idx="10"/>
          </p:nvPr>
        </p:nvSpPr>
        <p:spPr/>
        <p:txBody>
          <a:bodyPr/>
          <a:lstStyle/>
          <a:p>
            <a:pPr marL="457200" indent="-457200">
              <a:buFont typeface="+mj-lt"/>
              <a:buAutoNum type="arabicPeriod"/>
            </a:pPr>
            <a:r>
              <a:rPr lang="en-GB" dirty="0">
                <a:latin typeface="Verdana" panose="020B0604030504040204" pitchFamily="34" charset="0"/>
                <a:ea typeface="Verdana" panose="020B0604030504040204" pitchFamily="34" charset="0"/>
              </a:rPr>
              <a:t>Paramount duty to the court</a:t>
            </a:r>
          </a:p>
          <a:p>
            <a:pPr marL="457200" indent="-457200">
              <a:buFont typeface="+mj-lt"/>
              <a:buAutoNum type="arabicPeriod"/>
            </a:pPr>
            <a:r>
              <a:rPr lang="en-GB" dirty="0">
                <a:latin typeface="Verdana" panose="020B0604030504040204" pitchFamily="34" charset="0"/>
                <a:ea typeface="Verdana" panose="020B0604030504040204" pitchFamily="34" charset="0"/>
              </a:rPr>
              <a:t>Paramount duty to the administration of justice</a:t>
            </a:r>
          </a:p>
          <a:p>
            <a:pPr marL="457200" indent="-457200">
              <a:buFont typeface="+mj-lt"/>
              <a:buAutoNum type="arabicPeriod"/>
            </a:pPr>
            <a:r>
              <a:rPr lang="en-GB" dirty="0">
                <a:latin typeface="Verdana" panose="020B0604030504040204" pitchFamily="34" charset="0"/>
                <a:ea typeface="Verdana" panose="020B0604030504040204" pitchFamily="34" charset="0"/>
              </a:rPr>
              <a:t>Duty to act honestly in all dealings in legal practice</a:t>
            </a:r>
          </a:p>
          <a:p>
            <a:pPr marL="457200" indent="-457200">
              <a:buFont typeface="+mj-lt"/>
              <a:buAutoNum type="arabicPeriod"/>
            </a:pPr>
            <a:r>
              <a:rPr lang="en-GB" dirty="0">
                <a:latin typeface="Verdana" panose="020B0604030504040204" pitchFamily="34" charset="0"/>
                <a:ea typeface="Verdana" panose="020B0604030504040204" pitchFamily="34" charset="0"/>
              </a:rPr>
              <a:t>The “no contact” rule</a:t>
            </a:r>
          </a:p>
          <a:p>
            <a:pPr marL="457200" indent="-457200">
              <a:buFont typeface="+mj-lt"/>
              <a:buAutoNum type="arabicPeriod"/>
            </a:pPr>
            <a:r>
              <a:rPr lang="en-GB" dirty="0">
                <a:latin typeface="Verdana" panose="020B0604030504040204" pitchFamily="34" charset="0"/>
                <a:ea typeface="Verdana" panose="020B0604030504040204" pitchFamily="34" charset="0"/>
              </a:rPr>
              <a:t>Inadvertent disclosure</a:t>
            </a:r>
          </a:p>
          <a:p>
            <a:pPr marL="457200" indent="-457200">
              <a:buFont typeface="+mj-lt"/>
              <a:buAutoNum type="arabicPeriod"/>
            </a:pPr>
            <a:r>
              <a:rPr lang="en-GB" dirty="0">
                <a:latin typeface="Verdana" panose="020B0604030504040204" pitchFamily="34" charset="0"/>
                <a:ea typeface="Verdana" panose="020B0604030504040204" pitchFamily="34" charset="0"/>
              </a:rPr>
              <a:t>Resisting pressure from clients and family to act unethically</a:t>
            </a:r>
          </a:p>
          <a:p>
            <a:pPr marL="457200" indent="-457200">
              <a:buFont typeface="+mj-lt"/>
              <a:buAutoNum type="arabicPeriod"/>
            </a:pPr>
            <a:r>
              <a:rPr lang="en-GB" dirty="0">
                <a:latin typeface="Verdana" panose="020B0604030504040204" pitchFamily="34" charset="0"/>
                <a:ea typeface="Verdana" panose="020B0604030504040204" pitchFamily="34" charset="0"/>
              </a:rPr>
              <a:t>Just cause to terminate when the matter is affecting your health</a:t>
            </a:r>
          </a:p>
          <a:p>
            <a:endParaRPr lang="en-AU" dirty="0"/>
          </a:p>
        </p:txBody>
      </p:sp>
    </p:spTree>
    <p:extLst>
      <p:ext uri="{BB962C8B-B14F-4D97-AF65-F5344CB8AC3E}">
        <p14:creationId xmlns:p14="http://schemas.microsoft.com/office/powerpoint/2010/main" val="215204350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outdoor, sky, man&#10;&#10;Description automatically generated">
            <a:extLst>
              <a:ext uri="{FF2B5EF4-FFF2-40B4-BE49-F238E27FC236}">
                <a16:creationId xmlns:a16="http://schemas.microsoft.com/office/drawing/2014/main" id="{B246ECF5-C472-4E6F-8636-FD86FAC55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287"/>
            <a:ext cx="12191999" cy="7133771"/>
          </a:xfrm>
          <a:prstGeom prst="rect">
            <a:avLst/>
          </a:prstGeom>
        </p:spPr>
      </p:pic>
      <p:sp>
        <p:nvSpPr>
          <p:cNvPr id="4" name="Slide Number Placeholder 3">
            <a:extLst>
              <a:ext uri="{FF2B5EF4-FFF2-40B4-BE49-F238E27FC236}">
                <a16:creationId xmlns:a16="http://schemas.microsoft.com/office/drawing/2014/main" id="{3D7B1A9E-2E6D-4F01-BF2A-53B778AB726E}"/>
              </a:ext>
            </a:extLst>
          </p:cNvPr>
          <p:cNvSpPr>
            <a:spLocks noGrp="1"/>
          </p:cNvSpPr>
          <p:nvPr>
            <p:ph type="sldNum" sz="quarter" idx="4"/>
          </p:nvPr>
        </p:nvSpPr>
        <p:spPr/>
        <p:txBody>
          <a:bodyPr/>
          <a:lstStyle/>
          <a:p>
            <a:fld id="{16BEE9E5-E009-4B2E-8B38-B4104A4C989E}" type="slidenum">
              <a:rPr lang="en-AU" smtClean="0"/>
              <a:pPr/>
              <a:t>14</a:t>
            </a:fld>
            <a:endParaRPr lang="en-AU" dirty="0"/>
          </a:p>
        </p:txBody>
      </p:sp>
      <p:sp>
        <p:nvSpPr>
          <p:cNvPr id="7" name="Text Placeholder 6">
            <a:extLst>
              <a:ext uri="{FF2B5EF4-FFF2-40B4-BE49-F238E27FC236}">
                <a16:creationId xmlns:a16="http://schemas.microsoft.com/office/drawing/2014/main" id="{10BD899E-69DA-418A-8794-156A6CCB3A6C}"/>
              </a:ext>
            </a:extLst>
          </p:cNvPr>
          <p:cNvSpPr>
            <a:spLocks noGrp="1"/>
          </p:cNvSpPr>
          <p:nvPr>
            <p:ph type="body" sz="quarter" idx="10"/>
          </p:nvPr>
        </p:nvSpPr>
        <p:spPr>
          <a:xfrm>
            <a:off x="8550457" y="2529029"/>
            <a:ext cx="2661829" cy="1411600"/>
          </a:xfrm>
        </p:spPr>
        <p:txBody>
          <a:bodyPr>
            <a:normAutofit/>
          </a:bodyPr>
          <a:lstStyle/>
          <a:p>
            <a:pPr marL="0" indent="0" algn="ctr">
              <a:buNone/>
            </a:pPr>
            <a:r>
              <a:rPr lang="en-AU" sz="3200" b="1" dirty="0"/>
              <a:t>Your ethical compass</a:t>
            </a:r>
          </a:p>
        </p:txBody>
      </p:sp>
    </p:spTree>
    <p:extLst>
      <p:ext uri="{BB962C8B-B14F-4D97-AF65-F5344CB8AC3E}">
        <p14:creationId xmlns:p14="http://schemas.microsoft.com/office/powerpoint/2010/main" val="68013403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C50DD7-AC36-43E8-BB8B-F01ADEE1BAD0}"/>
              </a:ext>
            </a:extLst>
          </p:cNvPr>
          <p:cNvSpPr>
            <a:spLocks noGrp="1"/>
          </p:cNvSpPr>
          <p:nvPr>
            <p:ph type="title"/>
          </p:nvPr>
        </p:nvSpPr>
        <p:spPr/>
        <p:txBody>
          <a:bodyPr>
            <a:normAutofit/>
          </a:bodyPr>
          <a:lstStyle/>
          <a:p>
            <a:r>
              <a:rPr lang="en-AU" dirty="0">
                <a:latin typeface="Verdana" panose="020B0604030504040204" pitchFamily="34" charset="0"/>
                <a:ea typeface="Verdana" panose="020B0604030504040204" pitchFamily="34" charset="0"/>
              </a:rPr>
              <a:t>Did we just lie to the Court?</a:t>
            </a:r>
            <a:endParaRPr lang="en-AU" dirty="0"/>
          </a:p>
        </p:txBody>
      </p:sp>
      <p:sp>
        <p:nvSpPr>
          <p:cNvPr id="4" name="Slide Number Placeholder 3">
            <a:extLst>
              <a:ext uri="{FF2B5EF4-FFF2-40B4-BE49-F238E27FC236}">
                <a16:creationId xmlns:a16="http://schemas.microsoft.com/office/drawing/2014/main" id="{3D7B1A9E-2E6D-4F01-BF2A-53B778AB726E}"/>
              </a:ext>
            </a:extLst>
          </p:cNvPr>
          <p:cNvSpPr>
            <a:spLocks noGrp="1"/>
          </p:cNvSpPr>
          <p:nvPr>
            <p:ph type="sldNum" sz="quarter" idx="4"/>
          </p:nvPr>
        </p:nvSpPr>
        <p:spPr/>
        <p:txBody>
          <a:bodyPr/>
          <a:lstStyle/>
          <a:p>
            <a:fld id="{16BEE9E5-E009-4B2E-8B38-B4104A4C989E}" type="slidenum">
              <a:rPr lang="en-AU" smtClean="0"/>
              <a:pPr/>
              <a:t>15</a:t>
            </a:fld>
            <a:endParaRPr lang="en-AU" dirty="0"/>
          </a:p>
        </p:txBody>
      </p:sp>
      <p:sp>
        <p:nvSpPr>
          <p:cNvPr id="7" name="Text Placeholder 6">
            <a:extLst>
              <a:ext uri="{FF2B5EF4-FFF2-40B4-BE49-F238E27FC236}">
                <a16:creationId xmlns:a16="http://schemas.microsoft.com/office/drawing/2014/main" id="{10BD899E-69DA-418A-8794-156A6CCB3A6C}"/>
              </a:ext>
            </a:extLst>
          </p:cNvPr>
          <p:cNvSpPr>
            <a:spLocks noGrp="1"/>
          </p:cNvSpPr>
          <p:nvPr>
            <p:ph type="body" sz="quarter" idx="10"/>
          </p:nvPr>
        </p:nvSpPr>
        <p:spPr/>
        <p:txBody>
          <a:bodyPr/>
          <a:lstStyle/>
          <a:p>
            <a:pPr marL="0" indent="0">
              <a:buNone/>
            </a:pPr>
            <a:r>
              <a:rPr lang="en-GB" dirty="0">
                <a:latin typeface="Verdana" panose="020B0604030504040204" pitchFamily="34" charset="0"/>
                <a:ea typeface="Verdana" panose="020B0604030504040204" pitchFamily="34" charset="0"/>
                <a:cs typeface="Verdana" panose="020B0604030504040204" pitchFamily="34" charset="0"/>
              </a:rPr>
              <a:t>You’re a young lawyer and pleased to have obtained a job in a wills &amp; estates practice.  You are keen to make a good impression on your principal ‘Leonie’ and the firm’s clients.</a:t>
            </a:r>
          </a:p>
          <a:p>
            <a:pPr marL="0" indent="0">
              <a:buNone/>
            </a:pPr>
            <a:r>
              <a:rPr lang="en-GB" dirty="0">
                <a:latin typeface="Verdana" panose="020B0604030504040204" pitchFamily="34" charset="0"/>
                <a:ea typeface="Verdana" panose="020B0604030504040204" pitchFamily="34" charset="0"/>
                <a:cs typeface="Verdana" panose="020B0604030504040204" pitchFamily="34" charset="0"/>
              </a:rPr>
              <a:t>Your firm acts for an executor who wishes to apply to the Supreme Court for a Grant of Probate of her mother’s deceased estate.  You are asked to draft an affidavit for the executor which will be used in connection with the application.</a:t>
            </a:r>
          </a:p>
          <a:p>
            <a:pPr marL="0" indent="0">
              <a:buNone/>
            </a:pPr>
            <a:r>
              <a:rPr lang="en-GB" dirty="0">
                <a:latin typeface="Verdana" panose="020B0604030504040204" pitchFamily="34" charset="0"/>
                <a:ea typeface="Verdana" panose="020B0604030504040204" pitchFamily="34" charset="0"/>
                <a:cs typeface="Verdana" panose="020B0604030504040204" pitchFamily="34" charset="0"/>
              </a:rPr>
              <a:t>You draft the affidavit and include the following sentence :</a:t>
            </a:r>
          </a:p>
          <a:p>
            <a:pPr marL="0" indent="0" algn="ctr">
              <a:buNone/>
            </a:pPr>
            <a:r>
              <a:rPr lang="en-GB" sz="2000" i="1" dirty="0">
                <a:latin typeface="Verdana" panose="020B0604030504040204" pitchFamily="34" charset="0"/>
                <a:ea typeface="Verdana" panose="020B0604030504040204" pitchFamily="34" charset="0"/>
                <a:cs typeface="Verdana" panose="020B0604030504040204" pitchFamily="34" charset="0"/>
              </a:rPr>
              <a:t>‘</a:t>
            </a:r>
            <a:r>
              <a:rPr lang="en-GB" sz="2000" i="1" dirty="0">
                <a:latin typeface="Verdana" panose="020B0604030504040204" pitchFamily="34" charset="0"/>
                <a:ea typeface="Verdana" panose="020B0604030504040204" pitchFamily="34" charset="0"/>
                <a:cs typeface="Times New Roman" panose="02020603050405020304" pitchFamily="18" charset="0"/>
              </a:rPr>
              <a:t>The attesting witness to [the deceased’s] will is solicitor ‘Leonie B’ of the firm ABC Solicitors who is the deceased’s solicitor, and that of ‘Carly G’ an administrative assistant with ABC Solicitors.’</a:t>
            </a:r>
          </a:p>
          <a:p>
            <a:endParaRPr lang="en-AU" dirty="0"/>
          </a:p>
        </p:txBody>
      </p:sp>
    </p:spTree>
    <p:extLst>
      <p:ext uri="{BB962C8B-B14F-4D97-AF65-F5344CB8AC3E}">
        <p14:creationId xmlns:p14="http://schemas.microsoft.com/office/powerpoint/2010/main" val="189796784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C50DD7-AC36-43E8-BB8B-F01ADEE1BAD0}"/>
              </a:ext>
            </a:extLst>
          </p:cNvPr>
          <p:cNvSpPr>
            <a:spLocks noGrp="1"/>
          </p:cNvSpPr>
          <p:nvPr>
            <p:ph type="title"/>
          </p:nvPr>
        </p:nvSpPr>
        <p:spPr/>
        <p:txBody>
          <a:bodyPr>
            <a:normAutofit/>
          </a:bodyPr>
          <a:lstStyle/>
          <a:p>
            <a:r>
              <a:rPr lang="en-AU" dirty="0">
                <a:latin typeface="Verdana" panose="020B0604030504040204" pitchFamily="34" charset="0"/>
                <a:ea typeface="Verdana" panose="020B0604030504040204" pitchFamily="34" charset="0"/>
              </a:rPr>
              <a:t>Did we just lie to the Court?</a:t>
            </a:r>
            <a:endParaRPr lang="en-AU" dirty="0"/>
          </a:p>
        </p:txBody>
      </p:sp>
      <p:sp>
        <p:nvSpPr>
          <p:cNvPr id="4" name="Slide Number Placeholder 3">
            <a:extLst>
              <a:ext uri="{FF2B5EF4-FFF2-40B4-BE49-F238E27FC236}">
                <a16:creationId xmlns:a16="http://schemas.microsoft.com/office/drawing/2014/main" id="{3D7B1A9E-2E6D-4F01-BF2A-53B778AB726E}"/>
              </a:ext>
            </a:extLst>
          </p:cNvPr>
          <p:cNvSpPr>
            <a:spLocks noGrp="1"/>
          </p:cNvSpPr>
          <p:nvPr>
            <p:ph type="sldNum" sz="quarter" idx="4"/>
          </p:nvPr>
        </p:nvSpPr>
        <p:spPr/>
        <p:txBody>
          <a:bodyPr/>
          <a:lstStyle/>
          <a:p>
            <a:fld id="{16BEE9E5-E009-4B2E-8B38-B4104A4C989E}" type="slidenum">
              <a:rPr lang="en-AU" smtClean="0"/>
              <a:pPr/>
              <a:t>16</a:t>
            </a:fld>
            <a:endParaRPr lang="en-AU" dirty="0"/>
          </a:p>
        </p:txBody>
      </p:sp>
      <p:sp>
        <p:nvSpPr>
          <p:cNvPr id="7" name="Text Placeholder 6">
            <a:extLst>
              <a:ext uri="{FF2B5EF4-FFF2-40B4-BE49-F238E27FC236}">
                <a16:creationId xmlns:a16="http://schemas.microsoft.com/office/drawing/2014/main" id="{10BD899E-69DA-418A-8794-156A6CCB3A6C}"/>
              </a:ext>
            </a:extLst>
          </p:cNvPr>
          <p:cNvSpPr>
            <a:spLocks noGrp="1"/>
          </p:cNvSpPr>
          <p:nvPr>
            <p:ph type="body" sz="quarter" idx="10"/>
          </p:nvPr>
        </p:nvSpPr>
        <p:spPr/>
        <p:txBody>
          <a:bodyPr/>
          <a:lstStyle/>
          <a:p>
            <a:pPr marL="0" indent="0">
              <a:buNone/>
            </a:pPr>
            <a:r>
              <a:rPr lang="en-GB" dirty="0">
                <a:latin typeface="Verdana" panose="020B0604030504040204" pitchFamily="34" charset="0"/>
                <a:ea typeface="Verdana" panose="020B0604030504040204" pitchFamily="34" charset="0"/>
                <a:cs typeface="Verdana" panose="020B0604030504040204" pitchFamily="34" charset="0"/>
              </a:rPr>
              <a:t>After probate is granted, Carly G (your admin assistant) confides to you that she did not witness the deceased’s signature, and in fact only one witness signature had ever been applied to the Will, (that of their principal, Leonie.)  Carly had discovered this whilst filing one day, and thereupon she had applied her own signature as a second witness and said nothing further about it.</a:t>
            </a:r>
          </a:p>
          <a:p>
            <a:pPr marL="0" indent="0">
              <a:buNone/>
            </a:pPr>
            <a:r>
              <a:rPr lang="en-GB" dirty="0">
                <a:latin typeface="Verdana" panose="020B0604030504040204" pitchFamily="34" charset="0"/>
                <a:ea typeface="Verdana" panose="020B0604030504040204" pitchFamily="34" charset="0"/>
                <a:cs typeface="Verdana" panose="020B0604030504040204" pitchFamily="34" charset="0"/>
              </a:rPr>
              <a:t>You feel unsure about what you should do, and so you seek advice from your principal Leonie.  Leonie says not to worry about it, probate has been issued and there’s no harm done.</a:t>
            </a:r>
          </a:p>
          <a:p>
            <a:pPr marL="0" indent="0">
              <a:buNone/>
            </a:pPr>
            <a:r>
              <a:rPr lang="en-GB" dirty="0">
                <a:solidFill>
                  <a:srgbClr val="FF0000"/>
                </a:solidFill>
                <a:latin typeface="Verdana" panose="020B0604030504040204" pitchFamily="34" charset="0"/>
                <a:ea typeface="Verdana" panose="020B0604030504040204" pitchFamily="34" charset="0"/>
                <a:cs typeface="Verdana" panose="020B0604030504040204" pitchFamily="34" charset="0"/>
              </a:rPr>
              <a:t>What should you do in these circumstances?</a:t>
            </a:r>
            <a:r>
              <a:rPr lang="en-GB" dirty="0">
                <a:latin typeface="Verdana" panose="020B0604030504040204" pitchFamily="34" charset="0"/>
                <a:ea typeface="Verdana" panose="020B0604030504040204" pitchFamily="34" charset="0"/>
                <a:cs typeface="Verdana" panose="020B0604030504040204" pitchFamily="34" charset="0"/>
              </a:rPr>
              <a:t> </a:t>
            </a:r>
            <a:endParaRPr lang="en-GB" sz="1600" i="1" dirty="0">
              <a:latin typeface="Verdana" panose="020B0604030504040204" pitchFamily="34" charset="0"/>
              <a:ea typeface="Verdana" panose="020B0604030504040204" pitchFamily="34" charset="0"/>
              <a:cs typeface="Verdana" panose="020B0604030504040204" pitchFamily="34" charset="0"/>
            </a:endParaRPr>
          </a:p>
          <a:p>
            <a:endParaRPr lang="en-AU" dirty="0"/>
          </a:p>
        </p:txBody>
      </p:sp>
    </p:spTree>
    <p:extLst>
      <p:ext uri="{BB962C8B-B14F-4D97-AF65-F5344CB8AC3E}">
        <p14:creationId xmlns:p14="http://schemas.microsoft.com/office/powerpoint/2010/main" val="358192653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C50DD7-AC36-43E8-BB8B-F01ADEE1BAD0}"/>
              </a:ext>
            </a:extLst>
          </p:cNvPr>
          <p:cNvSpPr>
            <a:spLocks noGrp="1"/>
          </p:cNvSpPr>
          <p:nvPr>
            <p:ph type="title"/>
          </p:nvPr>
        </p:nvSpPr>
        <p:spPr/>
        <p:txBody>
          <a:bodyPr>
            <a:normAutofit/>
          </a:bodyPr>
          <a:lstStyle/>
          <a:p>
            <a:r>
              <a:rPr lang="en-AU" dirty="0">
                <a:latin typeface="Verdana" panose="020B0604030504040204" pitchFamily="34" charset="0"/>
                <a:ea typeface="Verdana" panose="020B0604030504040204" pitchFamily="34" charset="0"/>
              </a:rPr>
              <a:t>‘Call their bluff’  (1)</a:t>
            </a:r>
            <a:endParaRPr lang="en-AU" dirty="0"/>
          </a:p>
        </p:txBody>
      </p:sp>
      <p:sp>
        <p:nvSpPr>
          <p:cNvPr id="4" name="Slide Number Placeholder 3">
            <a:extLst>
              <a:ext uri="{FF2B5EF4-FFF2-40B4-BE49-F238E27FC236}">
                <a16:creationId xmlns:a16="http://schemas.microsoft.com/office/drawing/2014/main" id="{3D7B1A9E-2E6D-4F01-BF2A-53B778AB726E}"/>
              </a:ext>
            </a:extLst>
          </p:cNvPr>
          <p:cNvSpPr>
            <a:spLocks noGrp="1"/>
          </p:cNvSpPr>
          <p:nvPr>
            <p:ph type="sldNum" sz="quarter" idx="4"/>
          </p:nvPr>
        </p:nvSpPr>
        <p:spPr/>
        <p:txBody>
          <a:bodyPr/>
          <a:lstStyle/>
          <a:p>
            <a:fld id="{16BEE9E5-E009-4B2E-8B38-B4104A4C989E}" type="slidenum">
              <a:rPr lang="en-AU" smtClean="0"/>
              <a:pPr/>
              <a:t>17</a:t>
            </a:fld>
            <a:endParaRPr lang="en-AU" dirty="0"/>
          </a:p>
        </p:txBody>
      </p:sp>
      <p:sp>
        <p:nvSpPr>
          <p:cNvPr id="7" name="Text Placeholder 6">
            <a:extLst>
              <a:ext uri="{FF2B5EF4-FFF2-40B4-BE49-F238E27FC236}">
                <a16:creationId xmlns:a16="http://schemas.microsoft.com/office/drawing/2014/main" id="{10BD899E-69DA-418A-8794-156A6CCB3A6C}"/>
              </a:ext>
            </a:extLst>
          </p:cNvPr>
          <p:cNvSpPr>
            <a:spLocks noGrp="1"/>
          </p:cNvSpPr>
          <p:nvPr>
            <p:ph type="body" sz="quarter" idx="10"/>
          </p:nvPr>
        </p:nvSpPr>
        <p:spPr/>
        <p:txBody>
          <a:bodyPr/>
          <a:lstStyle/>
          <a:p>
            <a:pPr marL="0" indent="0">
              <a:buNone/>
            </a:pPr>
            <a:r>
              <a:rPr lang="en-GB" dirty="0">
                <a:latin typeface="Verdana" panose="020B0604030504040204" pitchFamily="34" charset="0"/>
                <a:ea typeface="Verdana" panose="020B0604030504040204" pitchFamily="34" charset="0"/>
                <a:cs typeface="Verdana" panose="020B0604030504040204" pitchFamily="34" charset="0"/>
              </a:rPr>
              <a:t>You are a junior solicitor acting in a workplace matter for a female employee who is being performance-managed out of her role.  Your client is currently on sick leave as she is finding the situation stressful.  </a:t>
            </a:r>
          </a:p>
          <a:p>
            <a:pPr marL="0" indent="0">
              <a:buNone/>
            </a:pPr>
            <a:endParaRPr lang="en-GB"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dirty="0">
                <a:latin typeface="Verdana" panose="020B0604030504040204" pitchFamily="34" charset="0"/>
                <a:ea typeface="Verdana" panose="020B0604030504040204" pitchFamily="34" charset="0"/>
                <a:cs typeface="Verdana" panose="020B0604030504040204" pitchFamily="34" charset="0"/>
              </a:rPr>
              <a:t>You are endeavouring to obtain a higher value separation package for your client than the employer is offering.  The employer is not legally represented, and you’ve been communicating with their HR person.</a:t>
            </a:r>
          </a:p>
          <a:p>
            <a:endParaRPr lang="en-AU" dirty="0"/>
          </a:p>
        </p:txBody>
      </p:sp>
    </p:spTree>
    <p:extLst>
      <p:ext uri="{BB962C8B-B14F-4D97-AF65-F5344CB8AC3E}">
        <p14:creationId xmlns:p14="http://schemas.microsoft.com/office/powerpoint/2010/main" val="308654294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C50DD7-AC36-43E8-BB8B-F01ADEE1BAD0}"/>
              </a:ext>
            </a:extLst>
          </p:cNvPr>
          <p:cNvSpPr>
            <a:spLocks noGrp="1"/>
          </p:cNvSpPr>
          <p:nvPr>
            <p:ph type="title"/>
          </p:nvPr>
        </p:nvSpPr>
        <p:spPr/>
        <p:txBody>
          <a:bodyPr>
            <a:normAutofit/>
          </a:bodyPr>
          <a:lstStyle/>
          <a:p>
            <a:r>
              <a:rPr lang="en-AU" dirty="0">
                <a:latin typeface="Verdana" panose="020B0604030504040204" pitchFamily="34" charset="0"/>
                <a:ea typeface="Verdana" panose="020B0604030504040204" pitchFamily="34" charset="0"/>
              </a:rPr>
              <a:t>‘Call their bluff’  (2)</a:t>
            </a:r>
            <a:endParaRPr lang="en-AU" dirty="0"/>
          </a:p>
        </p:txBody>
      </p:sp>
      <p:sp>
        <p:nvSpPr>
          <p:cNvPr id="4" name="Slide Number Placeholder 3">
            <a:extLst>
              <a:ext uri="{FF2B5EF4-FFF2-40B4-BE49-F238E27FC236}">
                <a16:creationId xmlns:a16="http://schemas.microsoft.com/office/drawing/2014/main" id="{3D7B1A9E-2E6D-4F01-BF2A-53B778AB726E}"/>
              </a:ext>
            </a:extLst>
          </p:cNvPr>
          <p:cNvSpPr>
            <a:spLocks noGrp="1"/>
          </p:cNvSpPr>
          <p:nvPr>
            <p:ph type="sldNum" sz="quarter" idx="4"/>
          </p:nvPr>
        </p:nvSpPr>
        <p:spPr/>
        <p:txBody>
          <a:bodyPr/>
          <a:lstStyle/>
          <a:p>
            <a:fld id="{16BEE9E5-E009-4B2E-8B38-B4104A4C989E}" type="slidenum">
              <a:rPr lang="en-AU" smtClean="0"/>
              <a:pPr/>
              <a:t>18</a:t>
            </a:fld>
            <a:endParaRPr lang="en-AU" dirty="0"/>
          </a:p>
        </p:txBody>
      </p:sp>
      <p:sp>
        <p:nvSpPr>
          <p:cNvPr id="7" name="Text Placeholder 6">
            <a:extLst>
              <a:ext uri="{FF2B5EF4-FFF2-40B4-BE49-F238E27FC236}">
                <a16:creationId xmlns:a16="http://schemas.microsoft.com/office/drawing/2014/main" id="{10BD899E-69DA-418A-8794-156A6CCB3A6C}"/>
              </a:ext>
            </a:extLst>
          </p:cNvPr>
          <p:cNvSpPr>
            <a:spLocks noGrp="1"/>
          </p:cNvSpPr>
          <p:nvPr>
            <p:ph type="body" sz="quarter" idx="10"/>
          </p:nvPr>
        </p:nvSpPr>
        <p:spPr/>
        <p:txBody>
          <a:bodyPr/>
          <a:lstStyle/>
          <a:p>
            <a:pPr marL="0" indent="0">
              <a:buNone/>
            </a:pPr>
            <a:r>
              <a:rPr lang="en-GB" dirty="0">
                <a:latin typeface="Verdana" panose="020B0604030504040204" pitchFamily="34" charset="0"/>
                <a:ea typeface="Verdana" panose="020B0604030504040204" pitchFamily="34" charset="0"/>
                <a:cs typeface="Verdana" panose="020B0604030504040204" pitchFamily="34" charset="0"/>
              </a:rPr>
              <a:t>You receive an email from their HR person, which includes a long email trail of conversations between HR and upper management which you think they did not intend to send you.  </a:t>
            </a:r>
          </a:p>
          <a:p>
            <a:pPr marL="0" indent="0">
              <a:buNone/>
            </a:pPr>
            <a:endParaRPr lang="en-GB"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dirty="0">
                <a:latin typeface="Verdana" panose="020B0604030504040204" pitchFamily="34" charset="0"/>
                <a:ea typeface="Verdana" panose="020B0604030504040204" pitchFamily="34" charset="0"/>
                <a:cs typeface="Verdana" panose="020B0604030504040204" pitchFamily="34" charset="0"/>
              </a:rPr>
              <a:t>One such conversation includes the sentence ‘</a:t>
            </a:r>
            <a:r>
              <a:rPr lang="en-GB" i="1" dirty="0">
                <a:latin typeface="Verdana" panose="020B0604030504040204" pitchFamily="34" charset="0"/>
                <a:ea typeface="Verdana" panose="020B0604030504040204" pitchFamily="34" charset="0"/>
                <a:cs typeface="Verdana" panose="020B0604030504040204" pitchFamily="34" charset="0"/>
              </a:rPr>
              <a:t>just call their bluff</a:t>
            </a:r>
            <a:r>
              <a:rPr lang="en-GB" dirty="0">
                <a:latin typeface="Verdana" panose="020B0604030504040204" pitchFamily="34" charset="0"/>
                <a:ea typeface="Verdana" panose="020B0604030504040204" pitchFamily="34" charset="0"/>
                <a:cs typeface="Verdana" panose="020B0604030504040204" pitchFamily="34" charset="0"/>
              </a:rPr>
              <a:t>’.</a:t>
            </a:r>
          </a:p>
          <a:p>
            <a:pPr marL="0" indent="0">
              <a:buNone/>
            </a:pPr>
            <a:endParaRPr lang="en-GB"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dirty="0">
                <a:latin typeface="Verdana" panose="020B0604030504040204" pitchFamily="34" charset="0"/>
                <a:ea typeface="Verdana" panose="020B0604030504040204" pitchFamily="34" charset="0"/>
                <a:cs typeface="Verdana" panose="020B0604030504040204" pitchFamily="34" charset="0"/>
              </a:rPr>
              <a:t>You raise it with your principal who says you have an obligation to tell your client about it, but you’re not so sure.  </a:t>
            </a:r>
          </a:p>
          <a:p>
            <a:pPr marL="0" indent="0">
              <a:buNone/>
            </a:pPr>
            <a:r>
              <a:rPr lang="en-GB" dirty="0">
                <a:solidFill>
                  <a:srgbClr val="FF0000"/>
                </a:solidFill>
                <a:latin typeface="Verdana" panose="020B0604030504040204" pitchFamily="34" charset="0"/>
                <a:ea typeface="Verdana" panose="020B0604030504040204" pitchFamily="34" charset="0"/>
                <a:cs typeface="Verdana" panose="020B0604030504040204" pitchFamily="34" charset="0"/>
              </a:rPr>
              <a:t>What should you do in these circumstances?</a:t>
            </a:r>
            <a:r>
              <a:rPr lang="en-GB" dirty="0">
                <a:latin typeface="Verdana" panose="020B0604030504040204" pitchFamily="34" charset="0"/>
                <a:ea typeface="Verdana" panose="020B0604030504040204" pitchFamily="34" charset="0"/>
                <a:cs typeface="Verdana" panose="020B0604030504040204" pitchFamily="34" charset="0"/>
              </a:rPr>
              <a:t> </a:t>
            </a:r>
            <a:endParaRPr lang="en-GB" sz="1600" i="1" dirty="0">
              <a:latin typeface="Verdana" panose="020B0604030504040204" pitchFamily="34" charset="0"/>
              <a:ea typeface="Verdana" panose="020B0604030504040204" pitchFamily="34" charset="0"/>
              <a:cs typeface="Verdana" panose="020B0604030504040204" pitchFamily="34" charset="0"/>
            </a:endParaRPr>
          </a:p>
          <a:p>
            <a:endParaRPr lang="en-AU" dirty="0"/>
          </a:p>
        </p:txBody>
      </p:sp>
    </p:spTree>
    <p:extLst>
      <p:ext uri="{BB962C8B-B14F-4D97-AF65-F5344CB8AC3E}">
        <p14:creationId xmlns:p14="http://schemas.microsoft.com/office/powerpoint/2010/main" val="281987789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C50DD7-AC36-43E8-BB8B-F01ADEE1BAD0}"/>
              </a:ext>
            </a:extLst>
          </p:cNvPr>
          <p:cNvSpPr>
            <a:spLocks noGrp="1"/>
          </p:cNvSpPr>
          <p:nvPr>
            <p:ph type="title"/>
          </p:nvPr>
        </p:nvSpPr>
        <p:spPr/>
        <p:txBody>
          <a:bodyPr>
            <a:normAutofit/>
          </a:bodyPr>
          <a:lstStyle/>
          <a:p>
            <a:r>
              <a:rPr lang="en-AU" dirty="0">
                <a:latin typeface="Verdana" panose="020B0604030504040204" pitchFamily="34" charset="0"/>
                <a:ea typeface="Verdana" panose="020B0604030504040204" pitchFamily="34" charset="0"/>
                <a:cs typeface="Verdana" panose="020B0604030504040204" pitchFamily="34" charset="0"/>
              </a:rPr>
              <a:t>Between a rock and a hard place</a:t>
            </a:r>
            <a:endParaRPr lang="en-AU" dirty="0"/>
          </a:p>
        </p:txBody>
      </p:sp>
      <p:sp>
        <p:nvSpPr>
          <p:cNvPr id="4" name="Slide Number Placeholder 3">
            <a:extLst>
              <a:ext uri="{FF2B5EF4-FFF2-40B4-BE49-F238E27FC236}">
                <a16:creationId xmlns:a16="http://schemas.microsoft.com/office/drawing/2014/main" id="{3D7B1A9E-2E6D-4F01-BF2A-53B778AB726E}"/>
              </a:ext>
            </a:extLst>
          </p:cNvPr>
          <p:cNvSpPr>
            <a:spLocks noGrp="1"/>
          </p:cNvSpPr>
          <p:nvPr>
            <p:ph type="sldNum" sz="quarter" idx="4"/>
          </p:nvPr>
        </p:nvSpPr>
        <p:spPr/>
        <p:txBody>
          <a:bodyPr/>
          <a:lstStyle/>
          <a:p>
            <a:fld id="{16BEE9E5-E009-4B2E-8B38-B4104A4C989E}" type="slidenum">
              <a:rPr lang="en-AU" smtClean="0"/>
              <a:pPr/>
              <a:t>19</a:t>
            </a:fld>
            <a:endParaRPr lang="en-AU" dirty="0"/>
          </a:p>
        </p:txBody>
      </p:sp>
      <p:sp>
        <p:nvSpPr>
          <p:cNvPr id="7" name="Text Placeholder 6">
            <a:extLst>
              <a:ext uri="{FF2B5EF4-FFF2-40B4-BE49-F238E27FC236}">
                <a16:creationId xmlns:a16="http://schemas.microsoft.com/office/drawing/2014/main" id="{10BD899E-69DA-418A-8794-156A6CCB3A6C}"/>
              </a:ext>
            </a:extLst>
          </p:cNvPr>
          <p:cNvSpPr>
            <a:spLocks noGrp="1"/>
          </p:cNvSpPr>
          <p:nvPr>
            <p:ph type="body" sz="quarter" idx="10"/>
          </p:nvPr>
        </p:nvSpPr>
        <p:spPr/>
        <p:txBody>
          <a:bodyPr>
            <a:normAutofit fontScale="92500"/>
          </a:bodyPr>
          <a:lstStyle/>
          <a:p>
            <a:pPr marL="0" indent="0">
              <a:buNone/>
            </a:pPr>
            <a:r>
              <a:rPr lang="en-AU" dirty="0">
                <a:latin typeface="Verdana" panose="020B0604030504040204" pitchFamily="34" charset="0"/>
                <a:ea typeface="Verdana" panose="020B0604030504040204" pitchFamily="34" charset="0"/>
                <a:cs typeface="Verdana" panose="020B0604030504040204" pitchFamily="34" charset="0"/>
              </a:rPr>
              <a:t>You are a young lawyer who applied for and obtained a position as in-house counsel for a company in Australia owned by off-shore interests. During the interview, you were reassured to know that your employer is happy for you to brief external solicitors whenever you feel you might need to do so. </a:t>
            </a:r>
          </a:p>
          <a:p>
            <a:pPr marL="0" indent="0">
              <a:buNone/>
            </a:pPr>
            <a:r>
              <a:rPr lang="en-AU" dirty="0">
                <a:latin typeface="Verdana" panose="020B0604030504040204" pitchFamily="34" charset="0"/>
                <a:ea typeface="Verdana" panose="020B0604030504040204" pitchFamily="34" charset="0"/>
                <a:cs typeface="Verdana" panose="020B0604030504040204" pitchFamily="34" charset="0"/>
              </a:rPr>
              <a:t>Your employer has become involved in Supreme Court commercial litigation and you are its solicitor on the record. An overbearing managing director and the board chairman instruct you to do things in the litigation which you know are breaches of the Civil Procedure Act 2010 by your client.  You are not an experienced litigator and your client ignores your advice and instructs you not to seek any external legal advice. </a:t>
            </a:r>
            <a:r>
              <a:rPr lang="en-AU" dirty="0">
                <a:solidFill>
                  <a:srgbClr val="FF0000"/>
                </a:solidFill>
                <a:latin typeface="Verdana" panose="020B0604030504040204" pitchFamily="34" charset="0"/>
                <a:ea typeface="Verdana" panose="020B0604030504040204" pitchFamily="34" charset="0"/>
                <a:cs typeface="Verdana" panose="020B0604030504040204" pitchFamily="34" charset="0"/>
              </a:rPr>
              <a:t>What do you do in that situation?</a:t>
            </a:r>
            <a:endParaRPr lang="en-AU" dirty="0"/>
          </a:p>
        </p:txBody>
      </p:sp>
    </p:spTree>
    <p:extLst>
      <p:ext uri="{BB962C8B-B14F-4D97-AF65-F5344CB8AC3E}">
        <p14:creationId xmlns:p14="http://schemas.microsoft.com/office/powerpoint/2010/main" val="46308765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C50DD7-AC36-43E8-BB8B-F01ADEE1BAD0}"/>
              </a:ext>
            </a:extLst>
          </p:cNvPr>
          <p:cNvSpPr>
            <a:spLocks noGrp="1"/>
          </p:cNvSpPr>
          <p:nvPr>
            <p:ph type="title"/>
          </p:nvPr>
        </p:nvSpPr>
        <p:spPr/>
        <p:txBody>
          <a:bodyPr>
            <a:normAutofit fontScale="90000"/>
          </a:bodyPr>
          <a:lstStyle/>
          <a:p>
            <a:r>
              <a:rPr lang="en-US" dirty="0">
                <a:latin typeface="Verdana" panose="020B0604030504040204" pitchFamily="34" charset="0"/>
                <a:ea typeface="Verdana" panose="020B0604030504040204" pitchFamily="34" charset="0"/>
              </a:rPr>
              <a:t>The Chief Justice on Wellbeing in the Profession</a:t>
            </a:r>
            <a:endParaRPr lang="en-AU" dirty="0"/>
          </a:p>
        </p:txBody>
      </p:sp>
      <p:sp>
        <p:nvSpPr>
          <p:cNvPr id="4" name="Slide Number Placeholder 3">
            <a:extLst>
              <a:ext uri="{FF2B5EF4-FFF2-40B4-BE49-F238E27FC236}">
                <a16:creationId xmlns:a16="http://schemas.microsoft.com/office/drawing/2014/main" id="{3D7B1A9E-2E6D-4F01-BF2A-53B778AB726E}"/>
              </a:ext>
            </a:extLst>
          </p:cNvPr>
          <p:cNvSpPr>
            <a:spLocks noGrp="1"/>
          </p:cNvSpPr>
          <p:nvPr>
            <p:ph type="sldNum" sz="quarter" idx="4"/>
          </p:nvPr>
        </p:nvSpPr>
        <p:spPr/>
        <p:txBody>
          <a:bodyPr/>
          <a:lstStyle/>
          <a:p>
            <a:fld id="{16BEE9E5-E009-4B2E-8B38-B4104A4C989E}" type="slidenum">
              <a:rPr lang="en-AU" smtClean="0"/>
              <a:pPr/>
              <a:t>2</a:t>
            </a:fld>
            <a:endParaRPr lang="en-AU" dirty="0"/>
          </a:p>
        </p:txBody>
      </p:sp>
      <p:sp>
        <p:nvSpPr>
          <p:cNvPr id="7" name="Text Placeholder 6">
            <a:extLst>
              <a:ext uri="{FF2B5EF4-FFF2-40B4-BE49-F238E27FC236}">
                <a16:creationId xmlns:a16="http://schemas.microsoft.com/office/drawing/2014/main" id="{10BD899E-69DA-418A-8794-156A6CCB3A6C}"/>
              </a:ext>
            </a:extLst>
          </p:cNvPr>
          <p:cNvSpPr>
            <a:spLocks noGrp="1"/>
          </p:cNvSpPr>
          <p:nvPr>
            <p:ph type="body" sz="quarter" idx="10"/>
          </p:nvPr>
        </p:nvSpPr>
        <p:spPr/>
        <p:txBody>
          <a:bodyPr/>
          <a:lstStyle/>
          <a:p>
            <a:pPr marL="0" indent="0">
              <a:buNone/>
            </a:pPr>
            <a:r>
              <a:rPr lang="en-AU"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n-AU" i="1" dirty="0">
                <a:solidFill>
                  <a:schemeClr val="tx1"/>
                </a:solidFill>
                <a:latin typeface="Verdana" panose="020B0604030504040204" pitchFamily="34" charset="0"/>
                <a:ea typeface="Verdana" panose="020B0604030504040204" pitchFamily="34" charset="0"/>
                <a:cs typeface="Verdana" panose="020B0604030504040204" pitchFamily="34" charset="0"/>
              </a:rPr>
              <a:t>I (have) reviewed the findings of the American Task Force on Lawyer Well-Being 2017 report ‘The Path to Lawyer Well-Being: Practical Recommendations for Positive Change’. </a:t>
            </a:r>
          </a:p>
          <a:p>
            <a:pPr marL="0" indent="0">
              <a:buNone/>
            </a:pPr>
            <a:r>
              <a:rPr lang="en-AU" i="1" dirty="0">
                <a:solidFill>
                  <a:schemeClr val="tx1"/>
                </a:solidFill>
                <a:latin typeface="Verdana" panose="020B0604030504040204" pitchFamily="34" charset="0"/>
                <a:ea typeface="Verdana" panose="020B0604030504040204" pitchFamily="34" charset="0"/>
                <a:cs typeface="Verdana" panose="020B0604030504040204" pitchFamily="34" charset="0"/>
              </a:rPr>
              <a:t>The study is comprehensive and geared to creating a nationwide movement to improve wellbeing in the legal profession. It begins with this straightforward observation: ‘To be a good lawyer, one has to be a healthy lawyer.’ It really captures my thinking on the topic, because I can’t overemphasise that wellbeing is an indispensable part of a lawyer’s competence</a:t>
            </a:r>
            <a:r>
              <a:rPr lang="en-AU"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AU" sz="2000" dirty="0">
                <a:solidFill>
                  <a:schemeClr val="tx1"/>
                </a:solidFill>
                <a:latin typeface="Verdana" panose="020B0604030504040204" pitchFamily="34" charset="0"/>
                <a:ea typeface="Verdana" panose="020B0604030504040204" pitchFamily="34" charset="0"/>
                <a:cs typeface="Verdana" panose="020B0604030504040204" pitchFamily="34" charset="0"/>
              </a:rPr>
              <a:t>The Hon Anne Ferguson </a:t>
            </a:r>
          </a:p>
          <a:p>
            <a:pPr marL="0" indent="0" algn="r">
              <a:buNone/>
            </a:pPr>
            <a:r>
              <a:rPr lang="en-AU" sz="1400" dirty="0">
                <a:solidFill>
                  <a:schemeClr val="tx2"/>
                </a:solidFill>
                <a:latin typeface="Verdana" panose="020B0604030504040204" pitchFamily="34" charset="0"/>
                <a:ea typeface="Verdana" panose="020B0604030504040204" pitchFamily="34" charset="0"/>
                <a:cs typeface="Verdana" panose="020B0604030504040204" pitchFamily="34" charset="0"/>
                <a:hlinkClick r:id="rId2">
                  <a:extLst>
                    <a:ext uri="{A12FA001-AC4F-418D-AE19-62706E023703}">
                      <ahyp:hlinkClr xmlns:ahyp="http://schemas.microsoft.com/office/drawing/2018/hyperlinkcolor" val="tx"/>
                    </a:ext>
                  </a:extLst>
                </a:hlinkClick>
              </a:rPr>
              <a:t>https://www.supremecourt.vic.gov.au/sites/default/files/2019-05/remarksoffergusoncjatwellnessforlawforum_0.pdf</a:t>
            </a:r>
            <a:endParaRPr lang="en-AU"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endParaRPr lang="en-AU" dirty="0"/>
          </a:p>
        </p:txBody>
      </p:sp>
    </p:spTree>
    <p:extLst>
      <p:ext uri="{BB962C8B-B14F-4D97-AF65-F5344CB8AC3E}">
        <p14:creationId xmlns:p14="http://schemas.microsoft.com/office/powerpoint/2010/main" val="159119935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C50DD7-AC36-43E8-BB8B-F01ADEE1BAD0}"/>
              </a:ext>
            </a:extLst>
          </p:cNvPr>
          <p:cNvSpPr>
            <a:spLocks noGrp="1"/>
          </p:cNvSpPr>
          <p:nvPr>
            <p:ph type="title"/>
          </p:nvPr>
        </p:nvSpPr>
        <p:spPr/>
        <p:txBody>
          <a:bodyPr>
            <a:normAutofit/>
          </a:bodyPr>
          <a:lstStyle/>
          <a:p>
            <a:r>
              <a:rPr lang="en-GB" dirty="0">
                <a:latin typeface="Verdana" panose="020B0604030504040204" pitchFamily="34" charset="0"/>
                <a:ea typeface="Verdana" panose="020B0604030504040204" pitchFamily="34" charset="0"/>
              </a:rPr>
              <a:t>Pressure from clients and family</a:t>
            </a:r>
            <a:endParaRPr lang="en-AU" dirty="0"/>
          </a:p>
        </p:txBody>
      </p:sp>
      <p:sp>
        <p:nvSpPr>
          <p:cNvPr id="4" name="Slide Number Placeholder 3">
            <a:extLst>
              <a:ext uri="{FF2B5EF4-FFF2-40B4-BE49-F238E27FC236}">
                <a16:creationId xmlns:a16="http://schemas.microsoft.com/office/drawing/2014/main" id="{3D7B1A9E-2E6D-4F01-BF2A-53B778AB726E}"/>
              </a:ext>
            </a:extLst>
          </p:cNvPr>
          <p:cNvSpPr>
            <a:spLocks noGrp="1"/>
          </p:cNvSpPr>
          <p:nvPr>
            <p:ph type="sldNum" sz="quarter" idx="4"/>
          </p:nvPr>
        </p:nvSpPr>
        <p:spPr/>
        <p:txBody>
          <a:bodyPr/>
          <a:lstStyle/>
          <a:p>
            <a:fld id="{16BEE9E5-E009-4B2E-8B38-B4104A4C989E}" type="slidenum">
              <a:rPr lang="en-AU" smtClean="0"/>
              <a:pPr/>
              <a:t>20</a:t>
            </a:fld>
            <a:endParaRPr lang="en-AU" dirty="0"/>
          </a:p>
        </p:txBody>
      </p:sp>
      <p:sp>
        <p:nvSpPr>
          <p:cNvPr id="7" name="Text Placeholder 6">
            <a:extLst>
              <a:ext uri="{FF2B5EF4-FFF2-40B4-BE49-F238E27FC236}">
                <a16:creationId xmlns:a16="http://schemas.microsoft.com/office/drawing/2014/main" id="{10BD899E-69DA-418A-8794-156A6CCB3A6C}"/>
              </a:ext>
            </a:extLst>
          </p:cNvPr>
          <p:cNvSpPr>
            <a:spLocks noGrp="1"/>
          </p:cNvSpPr>
          <p:nvPr>
            <p:ph type="body" sz="quarter" idx="10"/>
          </p:nvPr>
        </p:nvSpPr>
        <p:spPr/>
        <p:txBody>
          <a:bodyPr/>
          <a:lstStyle/>
          <a:p>
            <a:pPr marL="0" indent="0">
              <a:buNone/>
            </a:pPr>
            <a:r>
              <a:rPr lang="en-GB" dirty="0">
                <a:latin typeface="Verdana" panose="020B0604030504040204" pitchFamily="34" charset="0"/>
                <a:ea typeface="Verdana" panose="020B0604030504040204" pitchFamily="34" charset="0"/>
              </a:rPr>
              <a:t>You have drawn up mirror wills for an elderly couple. The couple are downsizing and have each obtained $500K surplus from the sale of various properties. The wife falls ill and passes away, leaving everything to her husband.</a:t>
            </a:r>
          </a:p>
          <a:p>
            <a:pPr marL="0" indent="0">
              <a:buNone/>
            </a:pPr>
            <a:endParaRPr lang="en-GB" dirty="0">
              <a:latin typeface="Verdana" panose="020B0604030504040204" pitchFamily="34" charset="0"/>
              <a:ea typeface="Verdana" panose="020B0604030504040204" pitchFamily="34" charset="0"/>
            </a:endParaRPr>
          </a:p>
          <a:p>
            <a:pPr marL="0" indent="0">
              <a:buNone/>
            </a:pPr>
            <a:r>
              <a:rPr lang="en-GB" dirty="0">
                <a:latin typeface="Verdana" panose="020B0604030504040204" pitchFamily="34" charset="0"/>
                <a:ea typeface="Verdana" panose="020B0604030504040204" pitchFamily="34" charset="0"/>
              </a:rPr>
              <a:t>You receive a call from the couple’s favourite son (whom you have spoken to previously) who tells you that prior to the mother’s death, the couple had loaned their surplus monies to a family trust, (by way of an undocumented loan agreement) which was paying each of them over $1000 interest each month.  </a:t>
            </a:r>
          </a:p>
          <a:p>
            <a:endParaRPr lang="en-AU" dirty="0"/>
          </a:p>
        </p:txBody>
      </p:sp>
    </p:spTree>
    <p:extLst>
      <p:ext uri="{BB962C8B-B14F-4D97-AF65-F5344CB8AC3E}">
        <p14:creationId xmlns:p14="http://schemas.microsoft.com/office/powerpoint/2010/main" val="362818923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C50DD7-AC36-43E8-BB8B-F01ADEE1BAD0}"/>
              </a:ext>
            </a:extLst>
          </p:cNvPr>
          <p:cNvSpPr>
            <a:spLocks noGrp="1"/>
          </p:cNvSpPr>
          <p:nvPr>
            <p:ph type="title"/>
          </p:nvPr>
        </p:nvSpPr>
        <p:spPr/>
        <p:txBody>
          <a:bodyPr>
            <a:normAutofit/>
          </a:bodyPr>
          <a:lstStyle/>
          <a:p>
            <a:r>
              <a:rPr lang="en-GB" dirty="0">
                <a:latin typeface="Verdana" panose="020B0604030504040204" pitchFamily="34" charset="0"/>
                <a:ea typeface="Verdana" panose="020B0604030504040204" pitchFamily="34" charset="0"/>
              </a:rPr>
              <a:t>Pressure from clients and family</a:t>
            </a:r>
            <a:endParaRPr lang="en-AU" dirty="0"/>
          </a:p>
        </p:txBody>
      </p:sp>
      <p:sp>
        <p:nvSpPr>
          <p:cNvPr id="4" name="Slide Number Placeholder 3">
            <a:extLst>
              <a:ext uri="{FF2B5EF4-FFF2-40B4-BE49-F238E27FC236}">
                <a16:creationId xmlns:a16="http://schemas.microsoft.com/office/drawing/2014/main" id="{3D7B1A9E-2E6D-4F01-BF2A-53B778AB726E}"/>
              </a:ext>
            </a:extLst>
          </p:cNvPr>
          <p:cNvSpPr>
            <a:spLocks noGrp="1"/>
          </p:cNvSpPr>
          <p:nvPr>
            <p:ph type="sldNum" sz="quarter" idx="4"/>
          </p:nvPr>
        </p:nvSpPr>
        <p:spPr/>
        <p:txBody>
          <a:bodyPr/>
          <a:lstStyle/>
          <a:p>
            <a:fld id="{16BEE9E5-E009-4B2E-8B38-B4104A4C989E}" type="slidenum">
              <a:rPr lang="en-AU" smtClean="0"/>
              <a:pPr/>
              <a:t>21</a:t>
            </a:fld>
            <a:endParaRPr lang="en-AU" dirty="0"/>
          </a:p>
        </p:txBody>
      </p:sp>
      <p:sp>
        <p:nvSpPr>
          <p:cNvPr id="7" name="Text Placeholder 6">
            <a:extLst>
              <a:ext uri="{FF2B5EF4-FFF2-40B4-BE49-F238E27FC236}">
                <a16:creationId xmlns:a16="http://schemas.microsoft.com/office/drawing/2014/main" id="{10BD899E-69DA-418A-8794-156A6CCB3A6C}"/>
              </a:ext>
            </a:extLst>
          </p:cNvPr>
          <p:cNvSpPr>
            <a:spLocks noGrp="1"/>
          </p:cNvSpPr>
          <p:nvPr>
            <p:ph type="body" sz="quarter" idx="10"/>
          </p:nvPr>
        </p:nvSpPr>
        <p:spPr/>
        <p:txBody>
          <a:bodyPr/>
          <a:lstStyle/>
          <a:p>
            <a:pPr marL="0" indent="0">
              <a:buNone/>
            </a:pPr>
            <a:r>
              <a:rPr lang="en-GB" dirty="0">
                <a:latin typeface="Verdana" panose="020B0604030504040204" pitchFamily="34" charset="0"/>
                <a:ea typeface="Verdana" panose="020B0604030504040204" pitchFamily="34" charset="0"/>
              </a:rPr>
              <a:t>The son is concerned that if the father inherits his wife’s estate, including the interest payable under the loan to the trust, that it will push him over the Centrelink threshold and he’ll lose his pension. </a:t>
            </a:r>
          </a:p>
          <a:p>
            <a:pPr marL="0" indent="0">
              <a:buNone/>
            </a:pPr>
            <a:endParaRPr lang="en-GB" dirty="0">
              <a:latin typeface="Verdana" panose="020B0604030504040204" pitchFamily="34" charset="0"/>
              <a:ea typeface="Verdana" panose="020B0604030504040204" pitchFamily="34" charset="0"/>
            </a:endParaRPr>
          </a:p>
          <a:p>
            <a:pPr marL="0" indent="0">
              <a:buNone/>
            </a:pPr>
            <a:r>
              <a:rPr lang="en-GB" dirty="0">
                <a:latin typeface="Verdana" panose="020B0604030504040204" pitchFamily="34" charset="0"/>
                <a:ea typeface="Verdana" panose="020B0604030504040204" pitchFamily="34" charset="0"/>
              </a:rPr>
              <a:t>He asks you whether there is something you can do to fix this problem?</a:t>
            </a:r>
          </a:p>
          <a:p>
            <a:pPr marL="0" indent="0">
              <a:buNone/>
            </a:pPr>
            <a:endParaRPr lang="en-GB" dirty="0">
              <a:latin typeface="Verdana" panose="020B0604030504040204" pitchFamily="34" charset="0"/>
              <a:ea typeface="Verdana" panose="020B0604030504040204" pitchFamily="34" charset="0"/>
            </a:endParaRPr>
          </a:p>
          <a:p>
            <a:pPr marL="0" indent="0">
              <a:buNone/>
            </a:pPr>
            <a:r>
              <a:rPr lang="en-GB" dirty="0">
                <a:solidFill>
                  <a:srgbClr val="FF0000"/>
                </a:solidFill>
                <a:latin typeface="Verdana" panose="020B0604030504040204" pitchFamily="34" charset="0"/>
                <a:ea typeface="Verdana" panose="020B0604030504040204" pitchFamily="34" charset="0"/>
              </a:rPr>
              <a:t>What duties might you owe (and to whom) in this situation?</a:t>
            </a:r>
          </a:p>
          <a:p>
            <a:endParaRPr lang="en-AU" dirty="0"/>
          </a:p>
        </p:txBody>
      </p:sp>
    </p:spTree>
    <p:extLst>
      <p:ext uri="{BB962C8B-B14F-4D97-AF65-F5344CB8AC3E}">
        <p14:creationId xmlns:p14="http://schemas.microsoft.com/office/powerpoint/2010/main" val="105132232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C50DD7-AC36-43E8-BB8B-F01ADEE1BAD0}"/>
              </a:ext>
            </a:extLst>
          </p:cNvPr>
          <p:cNvSpPr>
            <a:spLocks noGrp="1"/>
          </p:cNvSpPr>
          <p:nvPr>
            <p:ph type="title"/>
          </p:nvPr>
        </p:nvSpPr>
        <p:spPr/>
        <p:txBody>
          <a:bodyPr>
            <a:normAutofit fontScale="90000"/>
          </a:bodyPr>
          <a:lstStyle/>
          <a:p>
            <a:r>
              <a:rPr lang="en-US" dirty="0">
                <a:latin typeface="Verdana" panose="020B0604030504040204" pitchFamily="34" charset="0"/>
                <a:ea typeface="Verdana" panose="020B0604030504040204" pitchFamily="34" charset="0"/>
                <a:cs typeface="Verdana" panose="020B0604030504040204" pitchFamily="34" charset="0"/>
              </a:rPr>
              <a:t>Is this a sneaky trick or competent practice?</a:t>
            </a:r>
            <a:endParaRPr lang="en-AU" dirty="0"/>
          </a:p>
        </p:txBody>
      </p:sp>
      <p:sp>
        <p:nvSpPr>
          <p:cNvPr id="4" name="Slide Number Placeholder 3">
            <a:extLst>
              <a:ext uri="{FF2B5EF4-FFF2-40B4-BE49-F238E27FC236}">
                <a16:creationId xmlns:a16="http://schemas.microsoft.com/office/drawing/2014/main" id="{3D7B1A9E-2E6D-4F01-BF2A-53B778AB726E}"/>
              </a:ext>
            </a:extLst>
          </p:cNvPr>
          <p:cNvSpPr>
            <a:spLocks noGrp="1"/>
          </p:cNvSpPr>
          <p:nvPr>
            <p:ph type="sldNum" sz="quarter" idx="4"/>
          </p:nvPr>
        </p:nvSpPr>
        <p:spPr/>
        <p:txBody>
          <a:bodyPr/>
          <a:lstStyle/>
          <a:p>
            <a:fld id="{16BEE9E5-E009-4B2E-8B38-B4104A4C989E}" type="slidenum">
              <a:rPr lang="en-AU" smtClean="0"/>
              <a:pPr/>
              <a:t>22</a:t>
            </a:fld>
            <a:endParaRPr lang="en-AU" dirty="0"/>
          </a:p>
        </p:txBody>
      </p:sp>
      <p:sp>
        <p:nvSpPr>
          <p:cNvPr id="7" name="Text Placeholder 6">
            <a:extLst>
              <a:ext uri="{FF2B5EF4-FFF2-40B4-BE49-F238E27FC236}">
                <a16:creationId xmlns:a16="http://schemas.microsoft.com/office/drawing/2014/main" id="{10BD899E-69DA-418A-8794-156A6CCB3A6C}"/>
              </a:ext>
            </a:extLst>
          </p:cNvPr>
          <p:cNvSpPr>
            <a:spLocks noGrp="1"/>
          </p:cNvSpPr>
          <p:nvPr>
            <p:ph type="body" sz="quarter" idx="10"/>
          </p:nvPr>
        </p:nvSpPr>
        <p:spPr/>
        <p:txBody>
          <a:bodyPr>
            <a:normAutofit fontScale="85000" lnSpcReduction="10000"/>
          </a:bodyPr>
          <a:lstStyle/>
          <a:p>
            <a:pPr marL="0" lvl="0" indent="0">
              <a:buNone/>
            </a:pPr>
            <a:r>
              <a:rPr lang="en-US" dirty="0">
                <a:latin typeface="Verdana" panose="020B0604030504040204" pitchFamily="34" charset="0"/>
                <a:ea typeface="Verdana" panose="020B0604030504040204" pitchFamily="34" charset="0"/>
                <a:cs typeface="Verdana" panose="020B0604030504040204" pitchFamily="34" charset="0"/>
              </a:rPr>
              <a:t>You are a very junior solicitor in a law firm acting for the defendant employer in the </a:t>
            </a:r>
            <a:r>
              <a:rPr lang="en-US" dirty="0" err="1">
                <a:latin typeface="Verdana" panose="020B0604030504040204" pitchFamily="34" charset="0"/>
                <a:ea typeface="Verdana" panose="020B0604030504040204" pitchFamily="34" charset="0"/>
                <a:cs typeface="Verdana" panose="020B0604030504040204" pitchFamily="34" charset="0"/>
              </a:rPr>
              <a:t>defence</a:t>
            </a:r>
            <a:r>
              <a:rPr lang="en-US" dirty="0">
                <a:latin typeface="Verdana" panose="020B0604030504040204" pitchFamily="34" charset="0"/>
                <a:ea typeface="Verdana" panose="020B0604030504040204" pitchFamily="34" charset="0"/>
                <a:cs typeface="Verdana" panose="020B0604030504040204" pitchFamily="34" charset="0"/>
              </a:rPr>
              <a:t> of a serious injury damages claim.   </a:t>
            </a:r>
          </a:p>
          <a:p>
            <a:pPr marL="0" lvl="0" indent="0">
              <a:buNone/>
            </a:pPr>
            <a:r>
              <a:rPr lang="en-US" dirty="0">
                <a:latin typeface="Verdana" panose="020B0604030504040204" pitchFamily="34" charset="0"/>
                <a:ea typeface="Verdana" panose="020B0604030504040204" pitchFamily="34" charset="0"/>
                <a:cs typeface="Verdana" panose="020B0604030504040204" pitchFamily="34" charset="0"/>
              </a:rPr>
              <a:t>The plaintiff has a law firm acting for him and alleges that he will not be able to work again because of his injuries. However, your firm’s investigation and expert medical reports suggest otherwise. The senior associate handling the file has been accessing the plaintiff’s public FB page. </a:t>
            </a:r>
          </a:p>
          <a:p>
            <a:pPr marL="0" lvl="0" indent="0">
              <a:buNone/>
            </a:pPr>
            <a:r>
              <a:rPr lang="en-US" dirty="0">
                <a:latin typeface="Verdana" panose="020B0604030504040204" pitchFamily="34" charset="0"/>
                <a:ea typeface="Verdana" panose="020B0604030504040204" pitchFamily="34" charset="0"/>
                <a:cs typeface="Verdana" panose="020B0604030504040204" pitchFamily="34" charset="0"/>
              </a:rPr>
              <a:t>It appears that the plaintiff has recently changed the privacy settings on his FB page and the senior associate has instructed you to “friend” request the plaintiff without disclosing your true identity. The senior associate has said by monitoring the plaintiff’s FB page he hopes to obtain information helpful to the </a:t>
            </a:r>
            <a:r>
              <a:rPr lang="en-US" dirty="0" err="1">
                <a:latin typeface="Verdana" panose="020B0604030504040204" pitchFamily="34" charset="0"/>
                <a:ea typeface="Verdana" panose="020B0604030504040204" pitchFamily="34" charset="0"/>
                <a:cs typeface="Verdana" panose="020B0604030504040204" pitchFamily="34" charset="0"/>
              </a:rPr>
              <a:t>defence</a:t>
            </a:r>
            <a:r>
              <a:rPr lang="en-US" dirty="0">
                <a:latin typeface="Verdana" panose="020B0604030504040204" pitchFamily="34" charset="0"/>
                <a:ea typeface="Verdana" panose="020B0604030504040204" pitchFamily="34" charset="0"/>
                <a:cs typeface="Verdana" panose="020B0604030504040204" pitchFamily="34" charset="0"/>
              </a:rPr>
              <a:t> of the claim. </a:t>
            </a:r>
          </a:p>
          <a:p>
            <a:pPr lvl="0">
              <a:buFont typeface="+mj-lt"/>
              <a:buAutoNum type="arabicPeriod"/>
            </a:pPr>
            <a:r>
              <a:rPr lang="en-AU" dirty="0">
                <a:solidFill>
                  <a:srgbClr val="FF0000"/>
                </a:solidFill>
                <a:latin typeface="Verdana" panose="020B0604030504040204" pitchFamily="34" charset="0"/>
                <a:ea typeface="Verdana" panose="020B0604030504040204" pitchFamily="34" charset="0"/>
                <a:cs typeface="Verdana" panose="020B0604030504040204" pitchFamily="34" charset="0"/>
              </a:rPr>
              <a:t>What ethical issues might arise out of this situation?</a:t>
            </a:r>
          </a:p>
          <a:p>
            <a:pPr lvl="0">
              <a:buFont typeface="+mj-lt"/>
              <a:buAutoNum type="arabicPeriod"/>
            </a:pPr>
            <a:r>
              <a:rPr lang="en-AU" dirty="0">
                <a:solidFill>
                  <a:srgbClr val="FF0000"/>
                </a:solidFill>
                <a:latin typeface="Verdana" panose="020B0604030504040204" pitchFamily="34" charset="0"/>
                <a:ea typeface="Verdana" panose="020B0604030504040204" pitchFamily="34" charset="0"/>
                <a:cs typeface="Verdana" panose="020B0604030504040204" pitchFamily="34" charset="0"/>
              </a:rPr>
              <a:t>How should you respond to the senior associate’s instruction? </a:t>
            </a:r>
          </a:p>
          <a:p>
            <a:endParaRPr lang="en-AU" dirty="0"/>
          </a:p>
        </p:txBody>
      </p:sp>
    </p:spTree>
    <p:extLst>
      <p:ext uri="{BB962C8B-B14F-4D97-AF65-F5344CB8AC3E}">
        <p14:creationId xmlns:p14="http://schemas.microsoft.com/office/powerpoint/2010/main" val="246935799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C50DD7-AC36-43E8-BB8B-F01ADEE1BAD0}"/>
              </a:ext>
            </a:extLst>
          </p:cNvPr>
          <p:cNvSpPr>
            <a:spLocks noGrp="1"/>
          </p:cNvSpPr>
          <p:nvPr>
            <p:ph type="title"/>
          </p:nvPr>
        </p:nvSpPr>
        <p:spPr/>
        <p:txBody>
          <a:bodyPr>
            <a:normAutofit fontScale="90000"/>
          </a:bodyPr>
          <a:lstStyle/>
          <a:p>
            <a:r>
              <a:rPr lang="en-US" dirty="0"/>
              <a:t>I can’t do this anymore – my health is suffering…..</a:t>
            </a:r>
            <a:endParaRPr lang="en-AU" dirty="0"/>
          </a:p>
        </p:txBody>
      </p:sp>
      <p:sp>
        <p:nvSpPr>
          <p:cNvPr id="4" name="Slide Number Placeholder 3">
            <a:extLst>
              <a:ext uri="{FF2B5EF4-FFF2-40B4-BE49-F238E27FC236}">
                <a16:creationId xmlns:a16="http://schemas.microsoft.com/office/drawing/2014/main" id="{3D7B1A9E-2E6D-4F01-BF2A-53B778AB726E}"/>
              </a:ext>
            </a:extLst>
          </p:cNvPr>
          <p:cNvSpPr>
            <a:spLocks noGrp="1"/>
          </p:cNvSpPr>
          <p:nvPr>
            <p:ph type="sldNum" sz="quarter" idx="4"/>
          </p:nvPr>
        </p:nvSpPr>
        <p:spPr/>
        <p:txBody>
          <a:bodyPr/>
          <a:lstStyle/>
          <a:p>
            <a:fld id="{16BEE9E5-E009-4B2E-8B38-B4104A4C989E}" type="slidenum">
              <a:rPr lang="en-AU" smtClean="0"/>
              <a:pPr/>
              <a:t>23</a:t>
            </a:fld>
            <a:endParaRPr lang="en-AU" dirty="0"/>
          </a:p>
        </p:txBody>
      </p:sp>
      <p:sp>
        <p:nvSpPr>
          <p:cNvPr id="7" name="Text Placeholder 6">
            <a:extLst>
              <a:ext uri="{FF2B5EF4-FFF2-40B4-BE49-F238E27FC236}">
                <a16:creationId xmlns:a16="http://schemas.microsoft.com/office/drawing/2014/main" id="{10BD899E-69DA-418A-8794-156A6CCB3A6C}"/>
              </a:ext>
            </a:extLst>
          </p:cNvPr>
          <p:cNvSpPr>
            <a:spLocks noGrp="1"/>
          </p:cNvSpPr>
          <p:nvPr>
            <p:ph type="body" sz="quarter" idx="10"/>
          </p:nvPr>
        </p:nvSpPr>
        <p:spPr/>
        <p:txBody>
          <a:bodyPr>
            <a:normAutofit fontScale="85000" lnSpcReduction="20000"/>
          </a:bodyPr>
          <a:lstStyle/>
          <a:p>
            <a:pPr marL="0" indent="0">
              <a:buNone/>
            </a:pPr>
            <a:r>
              <a:rPr lang="en-GB" dirty="0">
                <a:latin typeface="Verdana" panose="020B0604030504040204" pitchFamily="34" charset="0"/>
                <a:ea typeface="Verdana" panose="020B0604030504040204" pitchFamily="34" charset="0"/>
              </a:rPr>
              <a:t>You were appointed by a long-standing client as an executor of his Will in conjunction with one of his three daughters as your co-executor.  </a:t>
            </a:r>
          </a:p>
          <a:p>
            <a:pPr marL="0" indent="0">
              <a:buNone/>
            </a:pPr>
            <a:r>
              <a:rPr lang="en-GB" dirty="0">
                <a:latin typeface="Verdana" panose="020B0604030504040204" pitchFamily="34" charset="0"/>
                <a:ea typeface="Verdana" panose="020B0604030504040204" pitchFamily="34" charset="0"/>
              </a:rPr>
              <a:t>Following the death of your client, probate was granted to you and his daughter jointly.  Both the daughter and her siblings and other family members are beneficiaries under the Will.</a:t>
            </a:r>
            <a:endParaRPr lang="en-AU" dirty="0">
              <a:latin typeface="Verdana" panose="020B0604030504040204" pitchFamily="34" charset="0"/>
              <a:ea typeface="Verdana" panose="020B0604030504040204" pitchFamily="34" charset="0"/>
            </a:endParaRPr>
          </a:p>
          <a:p>
            <a:pPr marL="0" indent="0">
              <a:buNone/>
            </a:pPr>
            <a:r>
              <a:rPr lang="en-GB" dirty="0">
                <a:latin typeface="Verdana" panose="020B0604030504040204" pitchFamily="34" charset="0"/>
                <a:ea typeface="Verdana" panose="020B0604030504040204" pitchFamily="34" charset="0"/>
              </a:rPr>
              <a:t>Over a period of time, you and your co-executor have been finding it extremely difficult to agree on many aspects of the administration of the estate especially in view of the fact that your co-executor does not get along with her siblings.</a:t>
            </a:r>
          </a:p>
          <a:p>
            <a:pPr marL="0" indent="0">
              <a:buNone/>
            </a:pPr>
            <a:r>
              <a:rPr lang="en-GB" dirty="0">
                <a:latin typeface="Verdana" panose="020B0604030504040204" pitchFamily="34" charset="0"/>
                <a:ea typeface="Verdana" panose="020B0604030504040204" pitchFamily="34" charset="0"/>
              </a:rPr>
              <a:t>You have become very stressed about the situation and your work is suffering.  </a:t>
            </a:r>
          </a:p>
          <a:p>
            <a:pPr marL="0" indent="0">
              <a:buNone/>
            </a:pPr>
            <a:endParaRPr lang="en-GB" dirty="0">
              <a:solidFill>
                <a:srgbClr val="FF0000"/>
              </a:solidFill>
              <a:latin typeface="Verdana" panose="020B0604030504040204" pitchFamily="34" charset="0"/>
              <a:ea typeface="Verdana" panose="020B0604030504040204" pitchFamily="34" charset="0"/>
            </a:endParaRPr>
          </a:p>
          <a:p>
            <a:pPr marL="0" indent="0">
              <a:buNone/>
            </a:pPr>
            <a:r>
              <a:rPr lang="en-GB" dirty="0">
                <a:solidFill>
                  <a:srgbClr val="FF0000"/>
                </a:solidFill>
                <a:latin typeface="Verdana" panose="020B0604030504040204" pitchFamily="34" charset="0"/>
                <a:ea typeface="Verdana" panose="020B0604030504040204" pitchFamily="34" charset="0"/>
              </a:rPr>
              <a:t>What are your ethical obligations and what can you do?</a:t>
            </a:r>
          </a:p>
          <a:p>
            <a:pPr marL="0" indent="0" algn="r" fontAlgn="base">
              <a:buNone/>
            </a:pPr>
            <a:endParaRPr lang="en-AU" sz="1600" b="1" i="1" dirty="0">
              <a:solidFill>
                <a:srgbClr val="002060"/>
              </a:solidFill>
              <a:latin typeface="Verdana" panose="020B0604030504040204" pitchFamily="34" charset="0"/>
              <a:ea typeface="Verdana" panose="020B0604030504040204" pitchFamily="34" charset="0"/>
              <a:hlinkClick r:id="rId2"/>
            </a:endParaRPr>
          </a:p>
          <a:p>
            <a:pPr marL="0" indent="0" algn="r" fontAlgn="base">
              <a:buNone/>
            </a:pPr>
            <a:r>
              <a:rPr lang="en-AU" sz="1600" b="1" i="1" dirty="0">
                <a:solidFill>
                  <a:srgbClr val="002060"/>
                </a:solidFill>
                <a:latin typeface="Verdana" panose="020B0604030504040204" pitchFamily="34" charset="0"/>
                <a:ea typeface="Verdana" panose="020B0604030504040204" pitchFamily="34" charset="0"/>
                <a:hlinkClick r:id="rId2"/>
              </a:rPr>
              <a:t>Re </a:t>
            </a:r>
            <a:r>
              <a:rPr lang="en-AU" sz="1600" b="1" i="1" dirty="0" err="1">
                <a:solidFill>
                  <a:srgbClr val="002060"/>
                </a:solidFill>
                <a:latin typeface="Verdana" panose="020B0604030504040204" pitchFamily="34" charset="0"/>
                <a:ea typeface="Verdana" panose="020B0604030504040204" pitchFamily="34" charset="0"/>
                <a:hlinkClick r:id="rId2"/>
              </a:rPr>
              <a:t>Flavel</a:t>
            </a:r>
            <a:r>
              <a:rPr lang="en-AU" sz="1600" b="1" i="1" dirty="0">
                <a:solidFill>
                  <a:srgbClr val="002060"/>
                </a:solidFill>
                <a:latin typeface="Verdana" panose="020B0604030504040204" pitchFamily="34" charset="0"/>
                <a:ea typeface="Verdana" panose="020B0604030504040204" pitchFamily="34" charset="0"/>
                <a:hlinkClick r:id="rId2"/>
              </a:rPr>
              <a:t>; Application by </a:t>
            </a:r>
            <a:r>
              <a:rPr lang="en-AU" sz="1600" b="1" i="1" dirty="0" err="1">
                <a:solidFill>
                  <a:srgbClr val="002060"/>
                </a:solidFill>
                <a:latin typeface="Verdana" panose="020B0604030504040204" pitchFamily="34" charset="0"/>
                <a:ea typeface="Verdana" panose="020B0604030504040204" pitchFamily="34" charset="0"/>
                <a:hlinkClick r:id="rId2"/>
              </a:rPr>
              <a:t>Lipshut</a:t>
            </a:r>
            <a:r>
              <a:rPr lang="en-AU" sz="1600" b="1" i="1" dirty="0">
                <a:solidFill>
                  <a:srgbClr val="002060"/>
                </a:solidFill>
                <a:latin typeface="Verdana" panose="020B0604030504040204" pitchFamily="34" charset="0"/>
                <a:ea typeface="Verdana" panose="020B0604030504040204" pitchFamily="34" charset="0"/>
                <a:hlinkClick r:id="rId2"/>
              </a:rPr>
              <a:t> </a:t>
            </a:r>
            <a:r>
              <a:rPr lang="en-AU" sz="1600" i="1" u="sng" dirty="0">
                <a:solidFill>
                  <a:srgbClr val="002060"/>
                </a:solidFill>
                <a:latin typeface="Verdana" panose="020B0604030504040204" pitchFamily="34" charset="0"/>
                <a:ea typeface="Verdana" panose="020B0604030504040204" pitchFamily="34" charset="0"/>
                <a:hlinkClick r:id="rId2"/>
              </a:rPr>
              <a:t>[2018] VSC 228 (8 May 2018)</a:t>
            </a:r>
            <a:r>
              <a:rPr lang="en-AU" sz="1600" i="1" dirty="0">
                <a:solidFill>
                  <a:srgbClr val="002060"/>
                </a:solidFill>
                <a:latin typeface="Verdana" panose="020B0604030504040204" pitchFamily="34" charset="0"/>
                <a:ea typeface="Verdana" panose="020B0604030504040204" pitchFamily="34" charset="0"/>
              </a:rPr>
              <a:t> </a:t>
            </a:r>
          </a:p>
          <a:p>
            <a:pPr marL="0" indent="0" algn="r" fontAlgn="base">
              <a:buNone/>
            </a:pPr>
            <a:r>
              <a:rPr lang="en-AU" sz="1600" dirty="0">
                <a:solidFill>
                  <a:srgbClr val="002060"/>
                </a:solidFill>
                <a:latin typeface="Verdana" panose="020B0604030504040204" pitchFamily="34" charset="0"/>
                <a:ea typeface="Verdana" panose="020B0604030504040204" pitchFamily="34" charset="0"/>
              </a:rPr>
              <a:t>(McMillan J</a:t>
            </a:r>
            <a:endParaRPr lang="en-US" dirty="0">
              <a:latin typeface="Verdana" panose="020B0604030504040204" pitchFamily="34" charset="0"/>
              <a:ea typeface="Verdana" panose="020B0604030504040204" pitchFamily="34" charset="0"/>
            </a:endParaRPr>
          </a:p>
          <a:p>
            <a:endParaRPr lang="en-AU" dirty="0"/>
          </a:p>
        </p:txBody>
      </p:sp>
    </p:spTree>
    <p:extLst>
      <p:ext uri="{BB962C8B-B14F-4D97-AF65-F5344CB8AC3E}">
        <p14:creationId xmlns:p14="http://schemas.microsoft.com/office/powerpoint/2010/main" val="176865375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C50DD7-AC36-43E8-BB8B-F01ADEE1BAD0}"/>
              </a:ext>
            </a:extLst>
          </p:cNvPr>
          <p:cNvSpPr>
            <a:spLocks noGrp="1"/>
          </p:cNvSpPr>
          <p:nvPr>
            <p:ph type="title"/>
          </p:nvPr>
        </p:nvSpPr>
        <p:spPr/>
        <p:txBody>
          <a:bodyPr>
            <a:normAutofit/>
          </a:bodyPr>
          <a:lstStyle/>
          <a:p>
            <a:r>
              <a:rPr lang="en-US" dirty="0">
                <a:latin typeface="Verdana" panose="020B0604030504040204" pitchFamily="34" charset="0"/>
                <a:ea typeface="Verdana" panose="020B0604030504040204" pitchFamily="34" charset="0"/>
              </a:rPr>
              <a:t>Points for discussion</a:t>
            </a:r>
            <a:endParaRPr lang="en-AU" dirty="0"/>
          </a:p>
        </p:txBody>
      </p:sp>
      <p:sp>
        <p:nvSpPr>
          <p:cNvPr id="4" name="Slide Number Placeholder 3">
            <a:extLst>
              <a:ext uri="{FF2B5EF4-FFF2-40B4-BE49-F238E27FC236}">
                <a16:creationId xmlns:a16="http://schemas.microsoft.com/office/drawing/2014/main" id="{3D7B1A9E-2E6D-4F01-BF2A-53B778AB726E}"/>
              </a:ext>
            </a:extLst>
          </p:cNvPr>
          <p:cNvSpPr>
            <a:spLocks noGrp="1"/>
          </p:cNvSpPr>
          <p:nvPr>
            <p:ph type="sldNum" sz="quarter" idx="4"/>
          </p:nvPr>
        </p:nvSpPr>
        <p:spPr/>
        <p:txBody>
          <a:bodyPr/>
          <a:lstStyle/>
          <a:p>
            <a:fld id="{16BEE9E5-E009-4B2E-8B38-B4104A4C989E}" type="slidenum">
              <a:rPr lang="en-AU" smtClean="0"/>
              <a:pPr/>
              <a:t>24</a:t>
            </a:fld>
            <a:endParaRPr lang="en-AU" dirty="0"/>
          </a:p>
        </p:txBody>
      </p:sp>
      <p:sp>
        <p:nvSpPr>
          <p:cNvPr id="7" name="Text Placeholder 6">
            <a:extLst>
              <a:ext uri="{FF2B5EF4-FFF2-40B4-BE49-F238E27FC236}">
                <a16:creationId xmlns:a16="http://schemas.microsoft.com/office/drawing/2014/main" id="{10BD899E-69DA-418A-8794-156A6CCB3A6C}"/>
              </a:ext>
            </a:extLst>
          </p:cNvPr>
          <p:cNvSpPr>
            <a:spLocks noGrp="1"/>
          </p:cNvSpPr>
          <p:nvPr>
            <p:ph type="body" sz="quarter" idx="10"/>
          </p:nvPr>
        </p:nvSpPr>
        <p:spPr/>
        <p:txBody>
          <a:bodyPr/>
          <a:lstStyle/>
          <a:p>
            <a:r>
              <a:rPr lang="en-AU" dirty="0">
                <a:latin typeface="Verdana" panose="020B0604030504040204" pitchFamily="34" charset="0"/>
                <a:ea typeface="Verdana" panose="020B0604030504040204" pitchFamily="34" charset="0"/>
              </a:rPr>
              <a:t>What is your duty to the court in relation to the administration of the estate?</a:t>
            </a:r>
          </a:p>
          <a:p>
            <a:r>
              <a:rPr lang="en-AU" dirty="0">
                <a:latin typeface="Verdana" panose="020B0604030504040204" pitchFamily="34" charset="0"/>
                <a:ea typeface="Verdana" panose="020B0604030504040204" pitchFamily="34" charset="0"/>
              </a:rPr>
              <a:t>Who is your client?  Is it your co-executor or the beneficiaries of the estate?</a:t>
            </a:r>
          </a:p>
          <a:p>
            <a:r>
              <a:rPr lang="en-AU" dirty="0">
                <a:latin typeface="Verdana" panose="020B0604030504040204" pitchFamily="34" charset="0"/>
                <a:ea typeface="Verdana" panose="020B0604030504040204" pitchFamily="34" charset="0"/>
              </a:rPr>
              <a:t>What duties, if any, do you owe to your co-executor?</a:t>
            </a:r>
          </a:p>
          <a:p>
            <a:r>
              <a:rPr lang="en-AU" dirty="0">
                <a:latin typeface="Verdana" panose="020B0604030504040204" pitchFamily="34" charset="0"/>
                <a:ea typeface="Verdana" panose="020B0604030504040204" pitchFamily="34" charset="0"/>
              </a:rPr>
              <a:t>What action might you be able to take to relieve the situation?</a:t>
            </a:r>
          </a:p>
          <a:p>
            <a:r>
              <a:rPr lang="en-AU" dirty="0">
                <a:latin typeface="Verdana" panose="020B0604030504040204" pitchFamily="34" charset="0"/>
                <a:ea typeface="Verdana" panose="020B0604030504040204" pitchFamily="34" charset="0"/>
              </a:rPr>
              <a:t>Do you have “just cause” to cease acting in the matter</a:t>
            </a:r>
            <a:r>
              <a:rPr lang="en-AU" dirty="0"/>
              <a:t>?</a:t>
            </a:r>
          </a:p>
          <a:p>
            <a:endParaRPr lang="en-AU" dirty="0"/>
          </a:p>
        </p:txBody>
      </p:sp>
    </p:spTree>
    <p:extLst>
      <p:ext uri="{BB962C8B-B14F-4D97-AF65-F5344CB8AC3E}">
        <p14:creationId xmlns:p14="http://schemas.microsoft.com/office/powerpoint/2010/main" val="40167369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C50DD7-AC36-43E8-BB8B-F01ADEE1BAD0}"/>
              </a:ext>
            </a:extLst>
          </p:cNvPr>
          <p:cNvSpPr>
            <a:spLocks noGrp="1"/>
          </p:cNvSpPr>
          <p:nvPr>
            <p:ph type="title"/>
          </p:nvPr>
        </p:nvSpPr>
        <p:spPr/>
        <p:txBody>
          <a:bodyPr>
            <a:normAutofit fontScale="90000"/>
          </a:bodyPr>
          <a:lstStyle/>
          <a:p>
            <a:r>
              <a:rPr lang="en-AU" dirty="0">
                <a:latin typeface="Verdana" panose="020B0604030504040204" pitchFamily="34" charset="0"/>
                <a:ea typeface="Verdana" panose="020B0604030504040204" pitchFamily="34" charset="0"/>
              </a:rPr>
              <a:t>Re </a:t>
            </a:r>
            <a:r>
              <a:rPr lang="en-AU" dirty="0" err="1">
                <a:latin typeface="Verdana" panose="020B0604030504040204" pitchFamily="34" charset="0"/>
                <a:ea typeface="Verdana" panose="020B0604030504040204" pitchFamily="34" charset="0"/>
              </a:rPr>
              <a:t>Flavel</a:t>
            </a:r>
            <a:r>
              <a:rPr lang="en-AU" dirty="0">
                <a:latin typeface="Verdana" panose="020B0604030504040204" pitchFamily="34" charset="0"/>
                <a:ea typeface="Verdana" panose="020B0604030504040204" pitchFamily="34" charset="0"/>
              </a:rPr>
              <a:t>; App by </a:t>
            </a:r>
            <a:r>
              <a:rPr lang="en-AU" dirty="0" err="1">
                <a:latin typeface="Verdana" panose="020B0604030504040204" pitchFamily="34" charset="0"/>
                <a:ea typeface="Verdana" panose="020B0604030504040204" pitchFamily="34" charset="0"/>
              </a:rPr>
              <a:t>Lipshut</a:t>
            </a:r>
            <a:r>
              <a:rPr lang="en-AU" dirty="0">
                <a:latin typeface="Verdana" panose="020B0604030504040204" pitchFamily="34" charset="0"/>
                <a:ea typeface="Verdana" panose="020B0604030504040204" pitchFamily="34" charset="0"/>
              </a:rPr>
              <a:t> [2018] VSC 228</a:t>
            </a:r>
            <a:endParaRPr lang="en-AU" dirty="0"/>
          </a:p>
        </p:txBody>
      </p:sp>
      <p:sp>
        <p:nvSpPr>
          <p:cNvPr id="4" name="Slide Number Placeholder 3">
            <a:extLst>
              <a:ext uri="{FF2B5EF4-FFF2-40B4-BE49-F238E27FC236}">
                <a16:creationId xmlns:a16="http://schemas.microsoft.com/office/drawing/2014/main" id="{3D7B1A9E-2E6D-4F01-BF2A-53B778AB726E}"/>
              </a:ext>
            </a:extLst>
          </p:cNvPr>
          <p:cNvSpPr>
            <a:spLocks noGrp="1"/>
          </p:cNvSpPr>
          <p:nvPr>
            <p:ph type="sldNum" sz="quarter" idx="4"/>
          </p:nvPr>
        </p:nvSpPr>
        <p:spPr/>
        <p:txBody>
          <a:bodyPr/>
          <a:lstStyle/>
          <a:p>
            <a:fld id="{16BEE9E5-E009-4B2E-8B38-B4104A4C989E}" type="slidenum">
              <a:rPr lang="en-AU" smtClean="0"/>
              <a:pPr/>
              <a:t>25</a:t>
            </a:fld>
            <a:endParaRPr lang="en-AU" dirty="0"/>
          </a:p>
        </p:txBody>
      </p:sp>
      <p:sp>
        <p:nvSpPr>
          <p:cNvPr id="7" name="Text Placeholder 6">
            <a:extLst>
              <a:ext uri="{FF2B5EF4-FFF2-40B4-BE49-F238E27FC236}">
                <a16:creationId xmlns:a16="http://schemas.microsoft.com/office/drawing/2014/main" id="{10BD899E-69DA-418A-8794-156A6CCB3A6C}"/>
              </a:ext>
            </a:extLst>
          </p:cNvPr>
          <p:cNvSpPr>
            <a:spLocks noGrp="1"/>
          </p:cNvSpPr>
          <p:nvPr>
            <p:ph type="body" sz="quarter" idx="10"/>
          </p:nvPr>
        </p:nvSpPr>
        <p:spPr/>
        <p:txBody>
          <a:bodyPr/>
          <a:lstStyle/>
          <a:p>
            <a:pPr marL="0" indent="0" fontAlgn="base">
              <a:buNone/>
            </a:pPr>
            <a:r>
              <a:rPr lang="en-AU" dirty="0">
                <a:latin typeface="Verdana" panose="020B0604030504040204" pitchFamily="34" charset="0"/>
                <a:ea typeface="Verdana" panose="020B0604030504040204" pitchFamily="34" charset="0"/>
              </a:rPr>
              <a:t>A country solicitor found it necessary to apply to the court to be discharged as an executor of the will and trustee of the estate.  The decision was handed down on 8 May 2018.  </a:t>
            </a:r>
          </a:p>
          <a:p>
            <a:pPr marL="0" indent="0" fontAlgn="base">
              <a:buNone/>
            </a:pPr>
            <a:r>
              <a:rPr lang="en-AU" dirty="0">
                <a:latin typeface="Verdana" panose="020B0604030504040204" pitchFamily="34" charset="0"/>
                <a:ea typeface="Verdana" panose="020B0604030504040204" pitchFamily="34" charset="0"/>
              </a:rPr>
              <a:t>In this case, the deceased had been a farmer near Nhill and the major asset of the estate was a farming property with associated plant and equipment.  The executors to whom probate was granted were his solicitor and his daughter who was the principal beneficiary of the estate.  There were two other adult children of the deceased who had instituted Part IV proceedings by their respective litigation guardians.</a:t>
            </a:r>
          </a:p>
          <a:p>
            <a:endParaRPr lang="en-AU" dirty="0"/>
          </a:p>
        </p:txBody>
      </p:sp>
    </p:spTree>
    <p:extLst>
      <p:ext uri="{BB962C8B-B14F-4D97-AF65-F5344CB8AC3E}">
        <p14:creationId xmlns:p14="http://schemas.microsoft.com/office/powerpoint/2010/main" val="110232710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C50DD7-AC36-43E8-BB8B-F01ADEE1BAD0}"/>
              </a:ext>
            </a:extLst>
          </p:cNvPr>
          <p:cNvSpPr>
            <a:spLocks noGrp="1"/>
          </p:cNvSpPr>
          <p:nvPr>
            <p:ph type="title"/>
          </p:nvPr>
        </p:nvSpPr>
        <p:spPr/>
        <p:txBody>
          <a:bodyPr>
            <a:normAutofit fontScale="90000"/>
          </a:bodyPr>
          <a:lstStyle/>
          <a:p>
            <a:r>
              <a:rPr lang="en-US" dirty="0">
                <a:latin typeface="Verdana" panose="020B0604030504040204" pitchFamily="34" charset="0"/>
                <a:ea typeface="Verdana" panose="020B0604030504040204" pitchFamily="34" charset="0"/>
              </a:rPr>
              <a:t>Conclusion of the trial judge (McMillan J)</a:t>
            </a:r>
            <a:endParaRPr lang="en-AU" dirty="0"/>
          </a:p>
        </p:txBody>
      </p:sp>
      <p:sp>
        <p:nvSpPr>
          <p:cNvPr id="4" name="Slide Number Placeholder 3">
            <a:extLst>
              <a:ext uri="{FF2B5EF4-FFF2-40B4-BE49-F238E27FC236}">
                <a16:creationId xmlns:a16="http://schemas.microsoft.com/office/drawing/2014/main" id="{3D7B1A9E-2E6D-4F01-BF2A-53B778AB726E}"/>
              </a:ext>
            </a:extLst>
          </p:cNvPr>
          <p:cNvSpPr>
            <a:spLocks noGrp="1"/>
          </p:cNvSpPr>
          <p:nvPr>
            <p:ph type="sldNum" sz="quarter" idx="4"/>
          </p:nvPr>
        </p:nvSpPr>
        <p:spPr/>
        <p:txBody>
          <a:bodyPr/>
          <a:lstStyle/>
          <a:p>
            <a:fld id="{16BEE9E5-E009-4B2E-8B38-B4104A4C989E}" type="slidenum">
              <a:rPr lang="en-AU" smtClean="0"/>
              <a:pPr/>
              <a:t>26</a:t>
            </a:fld>
            <a:endParaRPr lang="en-AU" dirty="0"/>
          </a:p>
        </p:txBody>
      </p:sp>
      <p:sp>
        <p:nvSpPr>
          <p:cNvPr id="7" name="Text Placeholder 6">
            <a:extLst>
              <a:ext uri="{FF2B5EF4-FFF2-40B4-BE49-F238E27FC236}">
                <a16:creationId xmlns:a16="http://schemas.microsoft.com/office/drawing/2014/main" id="{10BD899E-69DA-418A-8794-156A6CCB3A6C}"/>
              </a:ext>
            </a:extLst>
          </p:cNvPr>
          <p:cNvSpPr>
            <a:spLocks noGrp="1"/>
          </p:cNvSpPr>
          <p:nvPr>
            <p:ph type="body" sz="quarter" idx="10"/>
          </p:nvPr>
        </p:nvSpPr>
        <p:spPr/>
        <p:txBody>
          <a:bodyPr/>
          <a:lstStyle/>
          <a:p>
            <a:r>
              <a:rPr lang="en-AU" i="1" dirty="0">
                <a:latin typeface="Verdana" panose="020B0604030504040204" pitchFamily="34" charset="0"/>
                <a:ea typeface="Verdana" panose="020B0604030504040204" pitchFamily="34" charset="0"/>
              </a:rPr>
              <a:t>“The plaintiff’s position is untenable for the purposes of the administration of the estate. He is unable to work with his co-executor as he cannot reach agreement with her, both in the past and present and, on balance, he considers he will be unable to agree on future issues arising in the administration of the estate. ………..He is mindful of these matters as well as his obligations under the </a:t>
            </a:r>
            <a:r>
              <a:rPr lang="en-AU" i="1" dirty="0">
                <a:latin typeface="Verdana" panose="020B0604030504040204" pitchFamily="34" charset="0"/>
                <a:ea typeface="Verdana" panose="020B0604030504040204" pitchFamily="34" charset="0"/>
                <a:hlinkClick r:id="rId2"/>
              </a:rPr>
              <a:t>Civil Procedure Act 2010</a:t>
            </a:r>
            <a:r>
              <a:rPr lang="en-AU" i="1" dirty="0">
                <a:latin typeface="Verdana" panose="020B0604030504040204" pitchFamily="34" charset="0"/>
                <a:ea typeface="Verdana" panose="020B0604030504040204" pitchFamily="34" charset="0"/>
              </a:rPr>
              <a:t> as an executor and as an officer of the Court. For all of these reasons, the plaintiff seeks to be discharged as an executor of the estate………….. </a:t>
            </a:r>
            <a:r>
              <a:rPr lang="en-AU" b="1" i="1" dirty="0">
                <a:latin typeface="Verdana" panose="020B0604030504040204" pitchFamily="34" charset="0"/>
                <a:ea typeface="Verdana" panose="020B0604030504040204" pitchFamily="34" charset="0"/>
              </a:rPr>
              <a:t>it is appropriate that the plaintiff be discharged as an executor and trustee</a:t>
            </a:r>
            <a:r>
              <a:rPr lang="en-AU" i="1" dirty="0">
                <a:latin typeface="Verdana" panose="020B0604030504040204" pitchFamily="34" charset="0"/>
                <a:ea typeface="Verdana" panose="020B0604030504040204" pitchFamily="34" charset="0"/>
              </a:rPr>
              <a:t>.”</a:t>
            </a:r>
            <a:endParaRPr lang="en-AU" dirty="0">
              <a:latin typeface="Verdana" panose="020B0604030504040204" pitchFamily="34" charset="0"/>
              <a:ea typeface="Verdana" panose="020B0604030504040204" pitchFamily="34" charset="0"/>
            </a:endParaRPr>
          </a:p>
          <a:p>
            <a:endParaRPr lang="en-AU" dirty="0"/>
          </a:p>
        </p:txBody>
      </p:sp>
    </p:spTree>
    <p:extLst>
      <p:ext uri="{BB962C8B-B14F-4D97-AF65-F5344CB8AC3E}">
        <p14:creationId xmlns:p14="http://schemas.microsoft.com/office/powerpoint/2010/main" val="198115261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erson riding on a track&#10;&#10;Description automatically generated">
            <a:extLst>
              <a:ext uri="{FF2B5EF4-FFF2-40B4-BE49-F238E27FC236}">
                <a16:creationId xmlns:a16="http://schemas.microsoft.com/office/drawing/2014/main" id="{C7CC7C7F-45B5-43ED-B866-A1AE0893E183}"/>
              </a:ext>
            </a:extLst>
          </p:cNvPr>
          <p:cNvPicPr>
            <a:picLocks noChangeAspect="1"/>
          </p:cNvPicPr>
          <p:nvPr/>
        </p:nvPicPr>
        <p:blipFill rotWithShape="1">
          <a:blip r:embed="rId2">
            <a:extLst>
              <a:ext uri="{28A0092B-C50C-407E-A947-70E740481C1C}">
                <a14:useLocalDpi xmlns:a14="http://schemas.microsoft.com/office/drawing/2010/main" val="0"/>
              </a:ext>
            </a:extLst>
          </a:blip>
          <a:srcRect t="25388" b="4736"/>
          <a:stretch/>
        </p:blipFill>
        <p:spPr>
          <a:xfrm>
            <a:off x="20" y="10"/>
            <a:ext cx="12191980" cy="6857990"/>
          </a:xfrm>
          <a:prstGeom prst="rect">
            <a:avLst/>
          </a:prstGeom>
        </p:spPr>
      </p:pic>
      <p:sp>
        <p:nvSpPr>
          <p:cNvPr id="14"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6" name="Title 5">
            <a:extLst>
              <a:ext uri="{FF2B5EF4-FFF2-40B4-BE49-F238E27FC236}">
                <a16:creationId xmlns:a16="http://schemas.microsoft.com/office/drawing/2014/main" id="{A6C50DD7-AC36-43E8-BB8B-F01ADEE1BAD0}"/>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lnSpc>
                <a:spcPct val="90000"/>
              </a:lnSpc>
            </a:pPr>
            <a:r>
              <a:rPr lang="en-US" sz="3400">
                <a:solidFill>
                  <a:schemeClr val="tx1"/>
                </a:solidFill>
              </a:rPr>
              <a:t>5 tips for working through an ethical dilemma</a:t>
            </a:r>
          </a:p>
        </p:txBody>
      </p:sp>
      <p:sp>
        <p:nvSpPr>
          <p:cNvPr id="4" name="Slide Number Placeholder 3">
            <a:extLst>
              <a:ext uri="{FF2B5EF4-FFF2-40B4-BE49-F238E27FC236}">
                <a16:creationId xmlns:a16="http://schemas.microsoft.com/office/drawing/2014/main" id="{3D7B1A9E-2E6D-4F01-BF2A-53B778AB726E}"/>
              </a:ext>
            </a:extLst>
          </p:cNvPr>
          <p:cNvSpPr>
            <a:spLocks noGrp="1"/>
          </p:cNvSpPr>
          <p:nvPr>
            <p:ph type="sldNum" sz="quarter" idx="4"/>
          </p:nvPr>
        </p:nvSpPr>
        <p:spPr>
          <a:xfrm>
            <a:off x="9765161" y="2640943"/>
            <a:ext cx="365760" cy="365125"/>
          </a:xfrm>
          <a:prstGeom prst="ellipse">
            <a:avLst/>
          </a:prstGeom>
          <a:solidFill>
            <a:schemeClr val="bg1">
              <a:alpha val="30000"/>
            </a:schemeClr>
          </a:solidFill>
          <a:ln>
            <a:solidFill>
              <a:schemeClr val="tx1">
                <a:lumMod val="75000"/>
                <a:lumOff val="25000"/>
              </a:schemeClr>
            </a:solidFill>
          </a:ln>
        </p:spPr>
        <p:txBody>
          <a:bodyPr vert="horz" lIns="91440" tIns="45720" rIns="91440" bIns="45720" rtlCol="0" anchor="ctr">
            <a:normAutofit fontScale="55000" lnSpcReduction="20000"/>
          </a:bodyPr>
          <a:lstStyle/>
          <a:p>
            <a:pPr algn="ctr">
              <a:lnSpc>
                <a:spcPct val="90000"/>
              </a:lnSpc>
              <a:spcAft>
                <a:spcPts val="600"/>
              </a:spcAft>
              <a:defRPr/>
            </a:pPr>
            <a:fld id="{16BEE9E5-E009-4B2E-8B38-B4104A4C989E}" type="slidenum">
              <a:rPr lang="en-US">
                <a:solidFill>
                  <a:schemeClr val="tx1"/>
                </a:solidFill>
                <a:latin typeface="Calibri" panose="020F0502020204030204"/>
              </a:rPr>
              <a:pPr algn="ctr">
                <a:lnSpc>
                  <a:spcPct val="90000"/>
                </a:lnSpc>
                <a:spcAft>
                  <a:spcPts val="600"/>
                </a:spcAft>
                <a:defRPr/>
              </a:pPr>
              <a:t>27</a:t>
            </a:fld>
            <a:endParaRPr lang="en-US">
              <a:solidFill>
                <a:schemeClr val="tx1"/>
              </a:solidFill>
              <a:latin typeface="Calibri" panose="020F0502020204030204"/>
            </a:endParaRPr>
          </a:p>
        </p:txBody>
      </p:sp>
      <p:cxnSp>
        <p:nvCxnSpPr>
          <p:cNvPr id="13" name="Straight Connector 1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14968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C50DD7-AC36-43E8-BB8B-F01ADEE1BAD0}"/>
              </a:ext>
            </a:extLst>
          </p:cNvPr>
          <p:cNvSpPr>
            <a:spLocks noGrp="1"/>
          </p:cNvSpPr>
          <p:nvPr>
            <p:ph type="title"/>
          </p:nvPr>
        </p:nvSpPr>
        <p:spPr/>
        <p:txBody>
          <a:bodyPr>
            <a:normAutofit/>
          </a:bodyPr>
          <a:lstStyle/>
          <a:p>
            <a:r>
              <a:rPr lang="en-GB" dirty="0">
                <a:latin typeface="Verdana" panose="020B0604030504040204" pitchFamily="34" charset="0"/>
                <a:ea typeface="Verdana" panose="020B0604030504040204" pitchFamily="34" charset="0"/>
                <a:cs typeface="Verdana" panose="020B0604030504040204" pitchFamily="34" charset="0"/>
              </a:rPr>
              <a:t>Some useful resources on ethics</a:t>
            </a:r>
            <a:endParaRPr lang="en-AU" dirty="0"/>
          </a:p>
        </p:txBody>
      </p:sp>
      <p:sp>
        <p:nvSpPr>
          <p:cNvPr id="4" name="Slide Number Placeholder 3">
            <a:extLst>
              <a:ext uri="{FF2B5EF4-FFF2-40B4-BE49-F238E27FC236}">
                <a16:creationId xmlns:a16="http://schemas.microsoft.com/office/drawing/2014/main" id="{3D7B1A9E-2E6D-4F01-BF2A-53B778AB726E}"/>
              </a:ext>
            </a:extLst>
          </p:cNvPr>
          <p:cNvSpPr>
            <a:spLocks noGrp="1"/>
          </p:cNvSpPr>
          <p:nvPr>
            <p:ph type="sldNum" sz="quarter" idx="4"/>
          </p:nvPr>
        </p:nvSpPr>
        <p:spPr/>
        <p:txBody>
          <a:bodyPr/>
          <a:lstStyle/>
          <a:p>
            <a:fld id="{16BEE9E5-E009-4B2E-8B38-B4104A4C989E}" type="slidenum">
              <a:rPr lang="en-AU" smtClean="0"/>
              <a:pPr/>
              <a:t>28</a:t>
            </a:fld>
            <a:endParaRPr lang="en-AU" dirty="0"/>
          </a:p>
        </p:txBody>
      </p:sp>
      <p:sp>
        <p:nvSpPr>
          <p:cNvPr id="7" name="Text Placeholder 6">
            <a:extLst>
              <a:ext uri="{FF2B5EF4-FFF2-40B4-BE49-F238E27FC236}">
                <a16:creationId xmlns:a16="http://schemas.microsoft.com/office/drawing/2014/main" id="{10BD899E-69DA-418A-8794-156A6CCB3A6C}"/>
              </a:ext>
            </a:extLst>
          </p:cNvPr>
          <p:cNvSpPr>
            <a:spLocks noGrp="1"/>
          </p:cNvSpPr>
          <p:nvPr>
            <p:ph type="body" sz="quarter" idx="10"/>
          </p:nvPr>
        </p:nvSpPr>
        <p:spPr/>
        <p:txBody>
          <a:bodyPr>
            <a:normAutofit/>
          </a:bodyPr>
          <a:lstStyle/>
          <a:p>
            <a:r>
              <a:rPr lang="en-GB" dirty="0">
                <a:latin typeface="Verdana" panose="020B0604030504040204" pitchFamily="34" charset="0"/>
                <a:ea typeface="Verdana" panose="020B0604030504040204" pitchFamily="34" charset="0"/>
              </a:rPr>
              <a:t>Legal Profession Uniform Law Australian Solicitors’ Conduct Rules 2015</a:t>
            </a:r>
          </a:p>
          <a:p>
            <a:r>
              <a:rPr lang="en-GB" dirty="0">
                <a:latin typeface="Verdana" panose="020B0604030504040204" pitchFamily="34" charset="0"/>
                <a:ea typeface="Verdana" panose="020B0604030504040204" pitchFamily="34" charset="0"/>
                <a:hlinkClick r:id="rId2"/>
              </a:rPr>
              <a:t>https://www.legislation.nsw.gov.au/regulations/2015-244.pdf</a:t>
            </a:r>
            <a:endParaRPr lang="en-GB" dirty="0">
              <a:latin typeface="Verdana" panose="020B0604030504040204" pitchFamily="34" charset="0"/>
              <a:ea typeface="Verdana" panose="020B0604030504040204" pitchFamily="34" charset="0"/>
            </a:endParaRPr>
          </a:p>
          <a:p>
            <a:endParaRPr lang="en-GB" dirty="0">
              <a:latin typeface="Verdana" panose="020B0604030504040204" pitchFamily="34" charset="0"/>
              <a:ea typeface="Verdana" panose="020B0604030504040204" pitchFamily="34" charset="0"/>
            </a:endParaRPr>
          </a:p>
          <a:p>
            <a:r>
              <a:rPr lang="en-AU" i="1" dirty="0">
                <a:latin typeface="Verdana" panose="020B0604030504040204" pitchFamily="34" charset="0"/>
                <a:ea typeface="Verdana" panose="020B0604030504040204" pitchFamily="34" charset="0"/>
              </a:rPr>
              <a:t>Lawyers Professional Responsibility, </a:t>
            </a:r>
            <a:r>
              <a:rPr lang="en-AU" dirty="0">
                <a:latin typeface="Verdana" panose="020B0604030504040204" pitchFamily="34" charset="0"/>
                <a:ea typeface="Verdana" panose="020B0604030504040204" pitchFamily="34" charset="0"/>
              </a:rPr>
              <a:t>6</a:t>
            </a:r>
            <a:r>
              <a:rPr lang="en-AU" baseline="30000" dirty="0">
                <a:latin typeface="Verdana" panose="020B0604030504040204" pitchFamily="34" charset="0"/>
                <a:ea typeface="Verdana" panose="020B0604030504040204" pitchFamily="34" charset="0"/>
              </a:rPr>
              <a:t>th</a:t>
            </a:r>
            <a:r>
              <a:rPr lang="en-AU" dirty="0">
                <a:latin typeface="Verdana" panose="020B0604030504040204" pitchFamily="34" charset="0"/>
                <a:ea typeface="Verdana" panose="020B0604030504040204" pitchFamily="34" charset="0"/>
              </a:rPr>
              <a:t> edition, G E Dal Pont, Thomson Reuters</a:t>
            </a:r>
          </a:p>
          <a:p>
            <a:endParaRPr lang="en-AU" dirty="0">
              <a:latin typeface="Verdana" panose="020B0604030504040204" pitchFamily="34" charset="0"/>
              <a:ea typeface="Verdana" panose="020B0604030504040204" pitchFamily="34" charset="0"/>
            </a:endParaRPr>
          </a:p>
          <a:p>
            <a:r>
              <a:rPr lang="en-AU" i="1" dirty="0">
                <a:latin typeface="Verdana" panose="020B0604030504040204" pitchFamily="34" charset="0"/>
                <a:ea typeface="Verdana" panose="020B0604030504040204" pitchFamily="34" charset="0"/>
              </a:rPr>
              <a:t>Handy Hints on Legal Practice</a:t>
            </a:r>
            <a:r>
              <a:rPr lang="en-AU" dirty="0">
                <a:latin typeface="Verdana" panose="020B0604030504040204" pitchFamily="34" charset="0"/>
                <a:ea typeface="Verdana" panose="020B0604030504040204" pitchFamily="34" charset="0"/>
              </a:rPr>
              <a:t>, 4</a:t>
            </a:r>
            <a:r>
              <a:rPr lang="en-AU" baseline="30000" dirty="0">
                <a:latin typeface="Verdana" panose="020B0604030504040204" pitchFamily="34" charset="0"/>
                <a:ea typeface="Verdana" panose="020B0604030504040204" pitchFamily="34" charset="0"/>
              </a:rPr>
              <a:t>th</a:t>
            </a:r>
            <a:r>
              <a:rPr lang="en-AU" dirty="0">
                <a:latin typeface="Verdana" panose="020B0604030504040204" pitchFamily="34" charset="0"/>
                <a:ea typeface="Verdana" panose="020B0604030504040204" pitchFamily="34" charset="0"/>
              </a:rPr>
              <a:t> edition, G Lewis, E Kyrou, N Dias, Thomson Reuters</a:t>
            </a:r>
          </a:p>
          <a:p>
            <a:pPr marL="0" indent="0">
              <a:buNone/>
            </a:pPr>
            <a:endParaRPr lang="en-AU" dirty="0"/>
          </a:p>
        </p:txBody>
      </p:sp>
    </p:spTree>
    <p:extLst>
      <p:ext uri="{BB962C8B-B14F-4D97-AF65-F5344CB8AC3E}">
        <p14:creationId xmlns:p14="http://schemas.microsoft.com/office/powerpoint/2010/main" val="154964284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2781F-AF16-4D80-A592-B623476C8952}"/>
              </a:ext>
            </a:extLst>
          </p:cNvPr>
          <p:cNvSpPr>
            <a:spLocks noGrp="1"/>
          </p:cNvSpPr>
          <p:nvPr>
            <p:ph type="title"/>
          </p:nvPr>
        </p:nvSpPr>
        <p:spPr/>
        <p:txBody>
          <a:bodyPr>
            <a:normAutofit/>
          </a:bodyPr>
          <a:lstStyle/>
          <a:p>
            <a:r>
              <a:rPr lang="en-AU" dirty="0"/>
              <a:t>Thank you for listening.</a:t>
            </a:r>
            <a:br>
              <a:rPr lang="en-AU" dirty="0"/>
            </a:br>
            <a:endParaRPr lang="en-AU" dirty="0"/>
          </a:p>
        </p:txBody>
      </p:sp>
      <p:sp>
        <p:nvSpPr>
          <p:cNvPr id="5" name="Text Placeholder 2">
            <a:extLst>
              <a:ext uri="{FF2B5EF4-FFF2-40B4-BE49-F238E27FC236}">
                <a16:creationId xmlns:a16="http://schemas.microsoft.com/office/drawing/2014/main" id="{4DD95B7A-8B0B-4D23-903F-EB4790D76357}"/>
              </a:ext>
            </a:extLst>
          </p:cNvPr>
          <p:cNvSpPr>
            <a:spLocks noGrp="1"/>
          </p:cNvSpPr>
          <p:nvPr>
            <p:ph type="body" idx="1"/>
          </p:nvPr>
        </p:nvSpPr>
        <p:spPr>
          <a:xfrm>
            <a:off x="720000" y="4230234"/>
            <a:ext cx="8902971" cy="1500187"/>
          </a:xfrm>
        </p:spPr>
        <p:txBody>
          <a:bodyPr>
            <a:normAutofit/>
          </a:bodyPr>
          <a:lstStyle/>
          <a:p>
            <a:r>
              <a:rPr lang="en-AU" dirty="0"/>
              <a:t>Donna Cooper: </a:t>
            </a:r>
            <a:r>
              <a:rPr lang="en-AU" sz="2000" dirty="0"/>
              <a:t>Head of Ethics, Wellbeing &amp; Practitioner Support, LIV.</a:t>
            </a:r>
          </a:p>
          <a:p>
            <a:r>
              <a:rPr lang="en-AU" dirty="0"/>
              <a:t>Michael Dolan: </a:t>
            </a:r>
            <a:r>
              <a:rPr lang="en-AU" sz="2000" dirty="0"/>
              <a:t>Special Counsel Ethics, LIV.</a:t>
            </a:r>
          </a:p>
        </p:txBody>
      </p:sp>
    </p:spTree>
    <p:extLst>
      <p:ext uri="{BB962C8B-B14F-4D97-AF65-F5344CB8AC3E}">
        <p14:creationId xmlns:p14="http://schemas.microsoft.com/office/powerpoint/2010/main" val="121812711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C50DD7-AC36-43E8-BB8B-F01ADEE1BAD0}"/>
              </a:ext>
            </a:extLst>
          </p:cNvPr>
          <p:cNvSpPr>
            <a:spLocks noGrp="1"/>
          </p:cNvSpPr>
          <p:nvPr>
            <p:ph type="title"/>
          </p:nvPr>
        </p:nvSpPr>
        <p:spPr/>
        <p:txBody>
          <a:bodyPr>
            <a:normAutofit fontScale="90000"/>
          </a:bodyPr>
          <a:lstStyle/>
          <a:p>
            <a:r>
              <a:rPr lang="en-AU" dirty="0">
                <a:latin typeface="Verdana" panose="020B0604030504040204" pitchFamily="34" charset="0"/>
                <a:ea typeface="Verdana" panose="020B0604030504040204" pitchFamily="34" charset="0"/>
                <a:cs typeface="Verdana" panose="020B0604030504040204" pitchFamily="34" charset="0"/>
              </a:rPr>
              <a:t>The beneficial effects of a positive work place </a:t>
            </a:r>
            <a:endParaRPr lang="en-AU" dirty="0"/>
          </a:p>
        </p:txBody>
      </p:sp>
      <p:sp>
        <p:nvSpPr>
          <p:cNvPr id="4" name="Slide Number Placeholder 3">
            <a:extLst>
              <a:ext uri="{FF2B5EF4-FFF2-40B4-BE49-F238E27FC236}">
                <a16:creationId xmlns:a16="http://schemas.microsoft.com/office/drawing/2014/main" id="{3D7B1A9E-2E6D-4F01-BF2A-53B778AB726E}"/>
              </a:ext>
            </a:extLst>
          </p:cNvPr>
          <p:cNvSpPr>
            <a:spLocks noGrp="1"/>
          </p:cNvSpPr>
          <p:nvPr>
            <p:ph type="sldNum" sz="quarter" idx="4"/>
          </p:nvPr>
        </p:nvSpPr>
        <p:spPr/>
        <p:txBody>
          <a:bodyPr/>
          <a:lstStyle/>
          <a:p>
            <a:fld id="{16BEE9E5-E009-4B2E-8B38-B4104A4C989E}" type="slidenum">
              <a:rPr lang="en-AU" smtClean="0"/>
              <a:pPr/>
              <a:t>3</a:t>
            </a:fld>
            <a:endParaRPr lang="en-AU" dirty="0"/>
          </a:p>
        </p:txBody>
      </p:sp>
      <p:sp>
        <p:nvSpPr>
          <p:cNvPr id="7" name="Text Placeholder 6">
            <a:extLst>
              <a:ext uri="{FF2B5EF4-FFF2-40B4-BE49-F238E27FC236}">
                <a16:creationId xmlns:a16="http://schemas.microsoft.com/office/drawing/2014/main" id="{10BD899E-69DA-418A-8794-156A6CCB3A6C}"/>
              </a:ext>
            </a:extLst>
          </p:cNvPr>
          <p:cNvSpPr>
            <a:spLocks noGrp="1"/>
          </p:cNvSpPr>
          <p:nvPr>
            <p:ph type="body" sz="quarter" idx="10"/>
          </p:nvPr>
        </p:nvSpPr>
        <p:spPr/>
        <p:txBody>
          <a:bodyPr>
            <a:normAutofit lnSpcReduction="10000"/>
          </a:bodyPr>
          <a:lstStyle/>
          <a:p>
            <a:pPr marL="0" indent="0">
              <a:buNone/>
            </a:pPr>
            <a:r>
              <a:rPr lang="en-GB" dirty="0">
                <a:latin typeface="Verdana" panose="020B0604030504040204" pitchFamily="34" charset="0"/>
                <a:ea typeface="Verdana" panose="020B0604030504040204" pitchFamily="34" charset="0"/>
                <a:cs typeface="Verdana" panose="020B0604030504040204" pitchFamily="34" charset="0"/>
              </a:rPr>
              <a:t>“</a:t>
            </a:r>
            <a:r>
              <a:rPr lang="en-GB" i="1" dirty="0">
                <a:latin typeface="Verdana" panose="020B0604030504040204" pitchFamily="34" charset="0"/>
                <a:ea typeface="Verdana" panose="020B0604030504040204" pitchFamily="34" charset="0"/>
                <a:cs typeface="Verdana" panose="020B0604030504040204" pitchFamily="34" charset="0"/>
              </a:rPr>
              <a:t>A positive workplace culture can also help to act as a buffer against another very serious issue facing the legal profession: the mental health and wellbeing of lawyers. The mental health of the legal profession has been under increased scrutiny of late; researchers have identified a number of issues facing the legal profession including ‘stress, mental health, and drug and alcohol issues’,… There are a number of aspects of the legal environment that only compounds these issues, including high levels of bullying and harassment, competitiveness, long hours, and a ‘stiff upper lip’ mentality, pressure to attain a certain number of billing hours, and a high pressure environment</a:t>
            </a:r>
            <a:r>
              <a:rPr lang="en-GB" dirty="0">
                <a:latin typeface="Verdana" panose="020B0604030504040204" pitchFamily="34" charset="0"/>
                <a:ea typeface="Verdana" panose="020B0604030504040204" pitchFamily="34" charset="0"/>
                <a:cs typeface="Verdana" panose="020B0604030504040204" pitchFamily="34" charset="0"/>
              </a:rPr>
              <a:t>.”</a:t>
            </a:r>
          </a:p>
          <a:p>
            <a:pPr marL="0" indent="0" algn="r">
              <a:buNone/>
            </a:pPr>
            <a:r>
              <a:rPr lang="en-GB" sz="1100" dirty="0">
                <a:solidFill>
                  <a:srgbClr val="00292C"/>
                </a:solidFill>
                <a:latin typeface="Verdana" panose="020B0604030504040204" pitchFamily="34" charset="0"/>
                <a:ea typeface="Verdana" panose="020B0604030504040204" pitchFamily="34" charset="0"/>
                <a:cs typeface="Verdana" panose="020B0604030504040204" pitchFamily="34" charset="0"/>
              </a:rPr>
              <a:t>Supervising Graduate Lawyers in Legal Practice  </a:t>
            </a:r>
          </a:p>
          <a:p>
            <a:pPr marL="0" indent="0" algn="r">
              <a:buNone/>
            </a:pPr>
            <a:r>
              <a:rPr lang="en-GB" sz="1100" dirty="0">
                <a:solidFill>
                  <a:srgbClr val="00292C"/>
                </a:solidFill>
                <a:latin typeface="Verdana" panose="020B0604030504040204" pitchFamily="34" charset="0"/>
                <a:ea typeface="Verdana" panose="020B0604030504040204" pitchFamily="34" charset="0"/>
                <a:cs typeface="Verdana" panose="020B0604030504040204" pitchFamily="34" charset="0"/>
                <a:hlinkClick r:id="rId2"/>
              </a:rPr>
              <a:t>http://www.coro.com.au/documents/Presentation-Supervising_graduate_lawyers_in_legal_practice-2015.pdf</a:t>
            </a:r>
            <a:endParaRPr lang="en-GB" sz="1100" dirty="0">
              <a:solidFill>
                <a:srgbClr val="00292C"/>
              </a:solidFill>
              <a:latin typeface="Verdana" panose="020B0604030504040204" pitchFamily="34" charset="0"/>
              <a:ea typeface="Verdana" panose="020B0604030504040204" pitchFamily="34" charset="0"/>
              <a:cs typeface="Verdana" panose="020B0604030504040204" pitchFamily="34" charset="0"/>
            </a:endParaRPr>
          </a:p>
          <a:p>
            <a:endParaRPr lang="en-AU" dirty="0"/>
          </a:p>
        </p:txBody>
      </p:sp>
    </p:spTree>
    <p:extLst>
      <p:ext uri="{BB962C8B-B14F-4D97-AF65-F5344CB8AC3E}">
        <p14:creationId xmlns:p14="http://schemas.microsoft.com/office/powerpoint/2010/main" val="18015919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C50DD7-AC36-43E8-BB8B-F01ADEE1BAD0}"/>
              </a:ext>
            </a:extLst>
          </p:cNvPr>
          <p:cNvSpPr>
            <a:spLocks noGrp="1"/>
          </p:cNvSpPr>
          <p:nvPr>
            <p:ph type="title"/>
          </p:nvPr>
        </p:nvSpPr>
        <p:spPr/>
        <p:txBody>
          <a:bodyPr>
            <a:normAutofit fontScale="90000"/>
          </a:bodyPr>
          <a:lstStyle/>
          <a:p>
            <a:r>
              <a:rPr lang="en-GB" dirty="0">
                <a:latin typeface="Verdana" panose="020B0604030504040204" pitchFamily="34" charset="0"/>
                <a:ea typeface="Verdana" panose="020B0604030504040204" pitchFamily="34" charset="0"/>
              </a:rPr>
              <a:t>“It wasn’t just a bad way to learn it was terrifying”</a:t>
            </a:r>
            <a:endParaRPr lang="en-AU" dirty="0"/>
          </a:p>
        </p:txBody>
      </p:sp>
      <p:sp>
        <p:nvSpPr>
          <p:cNvPr id="4" name="Slide Number Placeholder 3">
            <a:extLst>
              <a:ext uri="{FF2B5EF4-FFF2-40B4-BE49-F238E27FC236}">
                <a16:creationId xmlns:a16="http://schemas.microsoft.com/office/drawing/2014/main" id="{3D7B1A9E-2E6D-4F01-BF2A-53B778AB726E}"/>
              </a:ext>
            </a:extLst>
          </p:cNvPr>
          <p:cNvSpPr>
            <a:spLocks noGrp="1"/>
          </p:cNvSpPr>
          <p:nvPr>
            <p:ph type="sldNum" sz="quarter" idx="4"/>
          </p:nvPr>
        </p:nvSpPr>
        <p:spPr/>
        <p:txBody>
          <a:bodyPr/>
          <a:lstStyle/>
          <a:p>
            <a:fld id="{16BEE9E5-E009-4B2E-8B38-B4104A4C989E}" type="slidenum">
              <a:rPr lang="en-AU" smtClean="0"/>
              <a:pPr/>
              <a:t>4</a:t>
            </a:fld>
            <a:endParaRPr lang="en-AU" dirty="0"/>
          </a:p>
        </p:txBody>
      </p:sp>
      <p:sp>
        <p:nvSpPr>
          <p:cNvPr id="7" name="Text Placeholder 6">
            <a:extLst>
              <a:ext uri="{FF2B5EF4-FFF2-40B4-BE49-F238E27FC236}">
                <a16:creationId xmlns:a16="http://schemas.microsoft.com/office/drawing/2014/main" id="{10BD899E-69DA-418A-8794-156A6CCB3A6C}"/>
              </a:ext>
            </a:extLst>
          </p:cNvPr>
          <p:cNvSpPr>
            <a:spLocks noGrp="1"/>
          </p:cNvSpPr>
          <p:nvPr>
            <p:ph type="body" sz="quarter" idx="10"/>
          </p:nvPr>
        </p:nvSpPr>
        <p:spPr/>
        <p:txBody>
          <a:bodyPr/>
          <a:lstStyle/>
          <a:p>
            <a:pPr marL="0" indent="0">
              <a:buNone/>
            </a:pPr>
            <a:r>
              <a:rPr lang="en-GB" dirty="0">
                <a:latin typeface="Verdana" panose="020B0604030504040204" pitchFamily="34" charset="0"/>
                <a:ea typeface="Verdana" panose="020B0604030504040204" pitchFamily="34" charset="0"/>
                <a:cs typeface="Verdana" panose="020B0604030504040204" pitchFamily="34" charset="0"/>
              </a:rPr>
              <a:t>“</a:t>
            </a:r>
            <a:r>
              <a:rPr lang="en-GB" i="1" dirty="0">
                <a:latin typeface="Verdana" panose="020B0604030504040204" pitchFamily="34" charset="0"/>
                <a:ea typeface="Verdana" panose="020B0604030504040204" pitchFamily="34" charset="0"/>
                <a:cs typeface="Verdana" panose="020B0604030504040204" pitchFamily="34" charset="0"/>
              </a:rPr>
              <a:t>Tom was barely six months into his graduate year at a mid-tier law firm in Sydney when his senior partner called one Sunday night, telling Tom he would need to appear in court – alone – the next morning. He would be charging the time out to the client at the partner’s rate, and the partner’s name would remain on the court list. The only time Tom had been to court previously was for his admission ceremony a few months prior</a:t>
            </a:r>
            <a:r>
              <a:rPr lang="en-GB" dirty="0">
                <a:latin typeface="Verdana" panose="020B0604030504040204" pitchFamily="34" charset="0"/>
                <a:ea typeface="Verdana" panose="020B0604030504040204" pitchFamily="34" charset="0"/>
                <a:cs typeface="Verdana" panose="020B0604030504040204" pitchFamily="34" charset="0"/>
              </a:rPr>
              <a:t>.”</a:t>
            </a:r>
          </a:p>
          <a:p>
            <a:pPr marL="0" indent="0" algn="r">
              <a:buNone/>
            </a:pPr>
            <a:endParaRPr lang="en-GB" dirty="0">
              <a:latin typeface="Verdana" panose="020B0604030504040204" pitchFamily="34" charset="0"/>
              <a:ea typeface="Verdana" panose="020B0604030504040204" pitchFamily="34" charset="0"/>
            </a:endParaRPr>
          </a:p>
          <a:p>
            <a:pPr marL="0" indent="0" algn="r">
              <a:buNone/>
            </a:pPr>
            <a:r>
              <a:rPr lang="en-GB" i="1" dirty="0">
                <a:latin typeface="Verdana" panose="020B0604030504040204" pitchFamily="34" charset="0"/>
                <a:ea typeface="Verdana" panose="020B0604030504040204" pitchFamily="34" charset="0"/>
              </a:rPr>
              <a:t>“</a:t>
            </a:r>
            <a:r>
              <a:rPr lang="en-GB" sz="1400" i="1" dirty="0">
                <a:latin typeface="Verdana" panose="020B0604030504040204" pitchFamily="34" charset="0"/>
                <a:ea typeface="Verdana" panose="020B0604030504040204" pitchFamily="34" charset="0"/>
              </a:rPr>
              <a:t>Graduate lawyers are being forced to sink or swim – sometimes with devastating consequences.” </a:t>
            </a:r>
          </a:p>
          <a:p>
            <a:pPr marL="0" indent="0" algn="r">
              <a:buNone/>
            </a:pPr>
            <a:r>
              <a:rPr lang="en-AU" sz="1400" dirty="0">
                <a:latin typeface="Verdana" panose="020B0604030504040204" pitchFamily="34" charset="0"/>
                <a:ea typeface="Verdana" panose="020B0604030504040204" pitchFamily="34" charset="0"/>
              </a:rPr>
              <a:t>Kate Allman, Law Society Journal, 1 July 2018</a:t>
            </a:r>
          </a:p>
          <a:p>
            <a:pPr marL="0" indent="0" algn="r">
              <a:buNone/>
            </a:pPr>
            <a:r>
              <a:rPr lang="en-GB" sz="1400" dirty="0">
                <a:latin typeface="Verdana" panose="020B0604030504040204" pitchFamily="34" charset="0"/>
                <a:ea typeface="Verdana" panose="020B0604030504040204" pitchFamily="34" charset="0"/>
                <a:hlinkClick r:id="rId2"/>
              </a:rPr>
              <a:t>https://lsj.com.au/articles/bloody-terrifying-the-modern-law-graduate-experience/</a:t>
            </a:r>
            <a:endParaRPr lang="en-GB" sz="1400" dirty="0">
              <a:latin typeface="Verdana" panose="020B0604030504040204" pitchFamily="34" charset="0"/>
              <a:ea typeface="Verdana" panose="020B0604030504040204" pitchFamily="34" charset="0"/>
            </a:endParaRPr>
          </a:p>
          <a:p>
            <a:endParaRPr lang="en-AU" dirty="0"/>
          </a:p>
        </p:txBody>
      </p:sp>
    </p:spTree>
    <p:extLst>
      <p:ext uri="{BB962C8B-B14F-4D97-AF65-F5344CB8AC3E}">
        <p14:creationId xmlns:p14="http://schemas.microsoft.com/office/powerpoint/2010/main" val="245209060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7B1A9E-2E6D-4F01-BF2A-53B778AB726E}"/>
              </a:ext>
            </a:extLst>
          </p:cNvPr>
          <p:cNvSpPr>
            <a:spLocks noGrp="1"/>
          </p:cNvSpPr>
          <p:nvPr>
            <p:ph type="sldNum" sz="quarter" idx="4"/>
          </p:nvPr>
        </p:nvSpPr>
        <p:spPr/>
        <p:txBody>
          <a:bodyPr/>
          <a:lstStyle/>
          <a:p>
            <a:fld id="{16BEE9E5-E009-4B2E-8B38-B4104A4C989E}" type="slidenum">
              <a:rPr lang="en-AU" smtClean="0"/>
              <a:pPr/>
              <a:t>5</a:t>
            </a:fld>
            <a:endParaRPr lang="en-AU" dirty="0"/>
          </a:p>
        </p:txBody>
      </p:sp>
      <p:pic>
        <p:nvPicPr>
          <p:cNvPr id="9" name="Picture 8" descr="A screenshot of a cell phone screen with text&#10;&#10;Description automatically generated">
            <a:extLst>
              <a:ext uri="{FF2B5EF4-FFF2-40B4-BE49-F238E27FC236}">
                <a16:creationId xmlns:a16="http://schemas.microsoft.com/office/drawing/2014/main" id="{FE3B68F2-EC24-4310-88AD-BF33454B8EE5}"/>
              </a:ext>
            </a:extLst>
          </p:cNvPr>
          <p:cNvPicPr>
            <a:picLocks noChangeAspect="1"/>
          </p:cNvPicPr>
          <p:nvPr/>
        </p:nvPicPr>
        <p:blipFill rotWithShape="1">
          <a:blip r:embed="rId2"/>
          <a:srcRect b="26200"/>
          <a:stretch/>
        </p:blipFill>
        <p:spPr>
          <a:xfrm>
            <a:off x="3033486" y="669721"/>
            <a:ext cx="4664235" cy="5518557"/>
          </a:xfrm>
          <a:prstGeom prst="rect">
            <a:avLst/>
          </a:prstGeom>
        </p:spPr>
      </p:pic>
      <p:sp>
        <p:nvSpPr>
          <p:cNvPr id="2" name="TextBox 1">
            <a:extLst>
              <a:ext uri="{FF2B5EF4-FFF2-40B4-BE49-F238E27FC236}">
                <a16:creationId xmlns:a16="http://schemas.microsoft.com/office/drawing/2014/main" id="{A5538157-F1CF-42E7-841F-16D10581F954}"/>
              </a:ext>
            </a:extLst>
          </p:cNvPr>
          <p:cNvSpPr txBox="1"/>
          <p:nvPr/>
        </p:nvSpPr>
        <p:spPr>
          <a:xfrm>
            <a:off x="8527143" y="3686629"/>
            <a:ext cx="2431143" cy="923330"/>
          </a:xfrm>
          <a:prstGeom prst="rect">
            <a:avLst/>
          </a:prstGeom>
          <a:noFill/>
        </p:spPr>
        <p:txBody>
          <a:bodyPr wrap="square" rtlCol="0">
            <a:spAutoFit/>
          </a:bodyPr>
          <a:lstStyle/>
          <a:p>
            <a:r>
              <a:rPr lang="en-AU">
                <a:latin typeface="Verdana" panose="020B0604030504040204" pitchFamily="34" charset="0"/>
                <a:ea typeface="Verdana" panose="020B0604030504040204" pitchFamily="34" charset="0"/>
              </a:rPr>
              <a:t>Kate Allman, Law Society Journal, 1 July 2018</a:t>
            </a:r>
            <a:endParaRPr lang="en-AU"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6330237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C50DD7-AC36-43E8-BB8B-F01ADEE1BAD0}"/>
              </a:ext>
            </a:extLst>
          </p:cNvPr>
          <p:cNvSpPr>
            <a:spLocks noGrp="1"/>
          </p:cNvSpPr>
          <p:nvPr>
            <p:ph type="title"/>
          </p:nvPr>
        </p:nvSpPr>
        <p:spPr/>
        <p:txBody>
          <a:bodyPr>
            <a:normAutofit fontScale="90000"/>
          </a:bodyPr>
          <a:lstStyle/>
          <a:p>
            <a:r>
              <a:rPr lang="en-GB" dirty="0">
                <a:latin typeface="Verdana" panose="020B0604030504040204" pitchFamily="34" charset="0"/>
                <a:ea typeface="Verdana" panose="020B0604030504040204" pitchFamily="34" charset="0"/>
                <a:cs typeface="Verdana" panose="020B0604030504040204" pitchFamily="34" charset="0"/>
              </a:rPr>
              <a:t>Australian Solicitors’ Conduct Rules 2015</a:t>
            </a:r>
            <a:endParaRPr lang="en-AU" dirty="0"/>
          </a:p>
        </p:txBody>
      </p:sp>
      <p:sp>
        <p:nvSpPr>
          <p:cNvPr id="4" name="Slide Number Placeholder 3">
            <a:extLst>
              <a:ext uri="{FF2B5EF4-FFF2-40B4-BE49-F238E27FC236}">
                <a16:creationId xmlns:a16="http://schemas.microsoft.com/office/drawing/2014/main" id="{3D7B1A9E-2E6D-4F01-BF2A-53B778AB726E}"/>
              </a:ext>
            </a:extLst>
          </p:cNvPr>
          <p:cNvSpPr>
            <a:spLocks noGrp="1"/>
          </p:cNvSpPr>
          <p:nvPr>
            <p:ph type="sldNum" sz="quarter" idx="4"/>
          </p:nvPr>
        </p:nvSpPr>
        <p:spPr/>
        <p:txBody>
          <a:bodyPr/>
          <a:lstStyle/>
          <a:p>
            <a:fld id="{16BEE9E5-E009-4B2E-8B38-B4104A4C989E}" type="slidenum">
              <a:rPr lang="en-AU" smtClean="0"/>
              <a:pPr/>
              <a:t>6</a:t>
            </a:fld>
            <a:endParaRPr lang="en-AU" dirty="0"/>
          </a:p>
        </p:txBody>
      </p:sp>
      <p:sp>
        <p:nvSpPr>
          <p:cNvPr id="7" name="Text Placeholder 6">
            <a:extLst>
              <a:ext uri="{FF2B5EF4-FFF2-40B4-BE49-F238E27FC236}">
                <a16:creationId xmlns:a16="http://schemas.microsoft.com/office/drawing/2014/main" id="{10BD899E-69DA-418A-8794-156A6CCB3A6C}"/>
              </a:ext>
            </a:extLst>
          </p:cNvPr>
          <p:cNvSpPr>
            <a:spLocks noGrp="1"/>
          </p:cNvSpPr>
          <p:nvPr>
            <p:ph type="body" sz="quarter" idx="10"/>
          </p:nvPr>
        </p:nvSpPr>
        <p:spPr/>
        <p:txBody>
          <a:bodyPr>
            <a:normAutofit lnSpcReduction="10000"/>
          </a:bodyPr>
          <a:lstStyle/>
          <a:p>
            <a:pPr marL="0" indent="0">
              <a:buNone/>
            </a:pPr>
            <a:r>
              <a:rPr lang="en-GB" b="1" i="1" dirty="0">
                <a:latin typeface="Verdana" panose="020B0604030504040204" pitchFamily="34" charset="0"/>
                <a:ea typeface="Verdana" panose="020B0604030504040204" pitchFamily="34" charset="0"/>
              </a:rPr>
              <a:t>37. SUPERVISION OF LEGAL SERVICES </a:t>
            </a:r>
          </a:p>
          <a:p>
            <a:pPr marL="0" indent="0">
              <a:buNone/>
            </a:pPr>
            <a:endParaRPr lang="en-GB" dirty="0">
              <a:latin typeface="Verdana" panose="020B0604030504040204" pitchFamily="34" charset="0"/>
              <a:ea typeface="Verdana" panose="020B0604030504040204" pitchFamily="34" charset="0"/>
            </a:endParaRPr>
          </a:p>
          <a:p>
            <a:pPr marL="0" indent="0">
              <a:buNone/>
            </a:pPr>
            <a:r>
              <a:rPr lang="en-GB" i="1" dirty="0">
                <a:latin typeface="Verdana" panose="020B0604030504040204" pitchFamily="34" charset="0"/>
                <a:ea typeface="Verdana" panose="020B0604030504040204" pitchFamily="34" charset="0"/>
              </a:rPr>
              <a:t>37.1 A solicitor with designated responsibility for a matter must exercise reasonable supervision over solicitors and all other employees engaged in the provision of the legal services for that matter. </a:t>
            </a:r>
          </a:p>
          <a:p>
            <a:pPr marL="0" indent="0">
              <a:buNone/>
            </a:pPr>
            <a:endParaRPr lang="en-GB" i="1" dirty="0">
              <a:latin typeface="Verdana" panose="020B0604030504040204" pitchFamily="34" charset="0"/>
              <a:ea typeface="Verdana" panose="020B0604030504040204" pitchFamily="34" charset="0"/>
            </a:endParaRPr>
          </a:p>
          <a:p>
            <a:pPr marL="0" indent="0">
              <a:buNone/>
            </a:pPr>
            <a:endParaRPr lang="en-GB" i="1" dirty="0">
              <a:latin typeface="Verdana" panose="020B0604030504040204" pitchFamily="34" charset="0"/>
              <a:ea typeface="Verdana" panose="020B0604030504040204" pitchFamily="34" charset="0"/>
            </a:endParaRPr>
          </a:p>
          <a:p>
            <a:pPr marL="0" indent="0">
              <a:buNone/>
            </a:pPr>
            <a:r>
              <a:rPr lang="en-GB" i="1" dirty="0">
                <a:latin typeface="Verdana" panose="020B0604030504040204" pitchFamily="34" charset="0"/>
                <a:ea typeface="Verdana" panose="020B0604030504040204" pitchFamily="34" charset="0"/>
              </a:rPr>
              <a:t>See also LPLC Key Risk Checklist : Tips for effective supervision</a:t>
            </a:r>
          </a:p>
          <a:p>
            <a:pPr marL="0" indent="0">
              <a:buNone/>
            </a:pPr>
            <a:r>
              <a:rPr lang="en-GB" dirty="0">
                <a:hlinkClick r:id="rId2"/>
              </a:rPr>
              <a:t>https://lplc.com.au/checklists/tips-effective-supervision/</a:t>
            </a:r>
            <a:endParaRPr lang="en-GB" i="1" dirty="0">
              <a:latin typeface="Verdana" panose="020B0604030504040204" pitchFamily="34" charset="0"/>
              <a:ea typeface="Verdana" panose="020B0604030504040204" pitchFamily="34" charset="0"/>
            </a:endParaRPr>
          </a:p>
          <a:p>
            <a:endParaRPr lang="en-AU" dirty="0"/>
          </a:p>
        </p:txBody>
      </p:sp>
    </p:spTree>
    <p:extLst>
      <p:ext uri="{BB962C8B-B14F-4D97-AF65-F5344CB8AC3E}">
        <p14:creationId xmlns:p14="http://schemas.microsoft.com/office/powerpoint/2010/main" val="19656942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C50DD7-AC36-43E8-BB8B-F01ADEE1BAD0}"/>
              </a:ext>
            </a:extLst>
          </p:cNvPr>
          <p:cNvSpPr>
            <a:spLocks noGrp="1"/>
          </p:cNvSpPr>
          <p:nvPr>
            <p:ph type="title"/>
          </p:nvPr>
        </p:nvSpPr>
        <p:spPr/>
        <p:txBody>
          <a:bodyPr>
            <a:normAutofit fontScale="90000"/>
          </a:bodyPr>
          <a:lstStyle/>
          <a:p>
            <a:r>
              <a:rPr lang="en-GB" dirty="0">
                <a:latin typeface="Verdana" panose="020B0604030504040204" pitchFamily="34" charset="0"/>
                <a:ea typeface="Verdana" panose="020B0604030504040204" pitchFamily="34" charset="0"/>
                <a:cs typeface="Verdana" panose="020B0604030504040204" pitchFamily="34" charset="0"/>
              </a:rPr>
              <a:t>Legal Profession Uniform Law Application Act 2014 Schedule 1 </a:t>
            </a:r>
            <a:endParaRPr lang="en-AU" dirty="0"/>
          </a:p>
        </p:txBody>
      </p:sp>
      <p:sp>
        <p:nvSpPr>
          <p:cNvPr id="4" name="Slide Number Placeholder 3">
            <a:extLst>
              <a:ext uri="{FF2B5EF4-FFF2-40B4-BE49-F238E27FC236}">
                <a16:creationId xmlns:a16="http://schemas.microsoft.com/office/drawing/2014/main" id="{3D7B1A9E-2E6D-4F01-BF2A-53B778AB726E}"/>
              </a:ext>
            </a:extLst>
          </p:cNvPr>
          <p:cNvSpPr>
            <a:spLocks noGrp="1"/>
          </p:cNvSpPr>
          <p:nvPr>
            <p:ph type="sldNum" sz="quarter" idx="4"/>
          </p:nvPr>
        </p:nvSpPr>
        <p:spPr/>
        <p:txBody>
          <a:bodyPr/>
          <a:lstStyle/>
          <a:p>
            <a:fld id="{16BEE9E5-E009-4B2E-8B38-B4104A4C989E}" type="slidenum">
              <a:rPr lang="en-AU" smtClean="0"/>
              <a:pPr/>
              <a:t>7</a:t>
            </a:fld>
            <a:endParaRPr lang="en-AU" dirty="0"/>
          </a:p>
        </p:txBody>
      </p:sp>
      <p:sp>
        <p:nvSpPr>
          <p:cNvPr id="7" name="Text Placeholder 6">
            <a:extLst>
              <a:ext uri="{FF2B5EF4-FFF2-40B4-BE49-F238E27FC236}">
                <a16:creationId xmlns:a16="http://schemas.microsoft.com/office/drawing/2014/main" id="{10BD899E-69DA-418A-8794-156A6CCB3A6C}"/>
              </a:ext>
            </a:extLst>
          </p:cNvPr>
          <p:cNvSpPr>
            <a:spLocks noGrp="1"/>
          </p:cNvSpPr>
          <p:nvPr>
            <p:ph type="body" sz="quarter" idx="10"/>
          </p:nvPr>
        </p:nvSpPr>
        <p:spPr/>
        <p:txBody>
          <a:bodyPr>
            <a:normAutofit lnSpcReduction="10000"/>
          </a:bodyPr>
          <a:lstStyle/>
          <a:p>
            <a:pPr marL="0" indent="0">
              <a:buNone/>
            </a:pPr>
            <a:r>
              <a:rPr lang="en-AU" b="1" i="1" dirty="0">
                <a:latin typeface="Verdana" panose="020B0604030504040204" pitchFamily="34" charset="0"/>
                <a:ea typeface="Verdana" panose="020B0604030504040204" pitchFamily="34" charset="0"/>
              </a:rPr>
              <a:t>34 Responsibilities of principals </a:t>
            </a:r>
            <a:endParaRPr lang="en-GB" dirty="0">
              <a:latin typeface="Verdana" panose="020B0604030504040204" pitchFamily="34" charset="0"/>
              <a:ea typeface="Verdana" panose="020B0604030504040204" pitchFamily="34" charset="0"/>
            </a:endParaRPr>
          </a:p>
          <a:p>
            <a:pPr marL="0" indent="0">
              <a:buNone/>
            </a:pPr>
            <a:r>
              <a:rPr lang="en-AU" i="1" dirty="0">
                <a:latin typeface="Verdana" panose="020B0604030504040204" pitchFamily="34" charset="0"/>
                <a:ea typeface="Verdana" panose="020B0604030504040204" pitchFamily="34" charset="0"/>
              </a:rPr>
              <a:t>(1) Each principal of a law practice is responsible for ensuring that reasonable steps are taken to ensure that —  </a:t>
            </a:r>
            <a:endParaRPr lang="en-GB" dirty="0">
              <a:latin typeface="Verdana" panose="020B0604030504040204" pitchFamily="34" charset="0"/>
              <a:ea typeface="Verdana" panose="020B0604030504040204" pitchFamily="34" charset="0"/>
            </a:endParaRPr>
          </a:p>
          <a:p>
            <a:pPr marL="0" indent="0">
              <a:buNone/>
            </a:pPr>
            <a:r>
              <a:rPr lang="en-AU" i="1" dirty="0">
                <a:latin typeface="Verdana" panose="020B0604030504040204" pitchFamily="34" charset="0"/>
                <a:ea typeface="Verdana" panose="020B0604030504040204" pitchFamily="34" charset="0"/>
              </a:rPr>
              <a:t>	(a) all legal practitioner associates of the law practice 		comply with their obligations under this Law and the Uniform 	Rules and their other professional obligations; and</a:t>
            </a:r>
            <a:endParaRPr lang="en-GB" dirty="0">
              <a:latin typeface="Verdana" panose="020B0604030504040204" pitchFamily="34" charset="0"/>
              <a:ea typeface="Verdana" panose="020B0604030504040204" pitchFamily="34" charset="0"/>
            </a:endParaRPr>
          </a:p>
          <a:p>
            <a:pPr marL="0" indent="0">
              <a:buNone/>
            </a:pPr>
            <a:r>
              <a:rPr lang="en-AU" i="1" dirty="0">
                <a:latin typeface="Verdana" panose="020B0604030504040204" pitchFamily="34" charset="0"/>
                <a:ea typeface="Verdana" panose="020B0604030504040204" pitchFamily="34" charset="0"/>
              </a:rPr>
              <a:t>	(b) the legal services provided by the law practice are 	provided in 	accordance with this Law, the Uniform Rules and 	other professional obligations</a:t>
            </a:r>
            <a:endParaRPr lang="en-GB" dirty="0">
              <a:latin typeface="Verdana" panose="020B0604030504040204" pitchFamily="34" charset="0"/>
              <a:ea typeface="Verdana" panose="020B0604030504040204" pitchFamily="34" charset="0"/>
            </a:endParaRPr>
          </a:p>
          <a:p>
            <a:pPr marL="0" indent="0">
              <a:buNone/>
            </a:pPr>
            <a:r>
              <a:rPr lang="en-AU" i="1" dirty="0">
                <a:latin typeface="Verdana" panose="020B0604030504040204" pitchFamily="34" charset="0"/>
                <a:ea typeface="Verdana" panose="020B0604030504040204" pitchFamily="34" charset="0"/>
              </a:rPr>
              <a:t>(2) A failure to uphold that responsibility is capable of constituting unsatisfactory professional conduct or professional misconduct.</a:t>
            </a:r>
            <a:endParaRPr lang="en-GB" dirty="0">
              <a:latin typeface="Verdana" panose="020B0604030504040204" pitchFamily="34" charset="0"/>
              <a:ea typeface="Verdana" panose="020B0604030504040204" pitchFamily="34" charset="0"/>
            </a:endParaRPr>
          </a:p>
          <a:p>
            <a:endParaRPr lang="en-AU" dirty="0"/>
          </a:p>
        </p:txBody>
      </p:sp>
    </p:spTree>
    <p:extLst>
      <p:ext uri="{BB962C8B-B14F-4D97-AF65-F5344CB8AC3E}">
        <p14:creationId xmlns:p14="http://schemas.microsoft.com/office/powerpoint/2010/main" val="273996494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C50DD7-AC36-43E8-BB8B-F01ADEE1BAD0}"/>
              </a:ext>
            </a:extLst>
          </p:cNvPr>
          <p:cNvSpPr>
            <a:spLocks noGrp="1"/>
          </p:cNvSpPr>
          <p:nvPr>
            <p:ph type="title"/>
          </p:nvPr>
        </p:nvSpPr>
        <p:spPr/>
        <p:txBody>
          <a:bodyPr>
            <a:normAutofit fontScale="90000"/>
          </a:bodyPr>
          <a:lstStyle/>
          <a:p>
            <a:r>
              <a:rPr lang="en-GB" dirty="0">
                <a:latin typeface="Verdana" panose="020B0604030504040204" pitchFamily="34" charset="0"/>
                <a:ea typeface="Verdana" panose="020B0604030504040204" pitchFamily="34" charset="0"/>
                <a:cs typeface="Verdana" panose="020B0604030504040204" pitchFamily="34" charset="0"/>
              </a:rPr>
              <a:t>Legal Profession Uniform Law Application Act 2014 Schedule 1 </a:t>
            </a:r>
            <a:endParaRPr lang="en-AU" dirty="0"/>
          </a:p>
        </p:txBody>
      </p:sp>
      <p:sp>
        <p:nvSpPr>
          <p:cNvPr id="4" name="Slide Number Placeholder 3">
            <a:extLst>
              <a:ext uri="{FF2B5EF4-FFF2-40B4-BE49-F238E27FC236}">
                <a16:creationId xmlns:a16="http://schemas.microsoft.com/office/drawing/2014/main" id="{3D7B1A9E-2E6D-4F01-BF2A-53B778AB726E}"/>
              </a:ext>
            </a:extLst>
          </p:cNvPr>
          <p:cNvSpPr>
            <a:spLocks noGrp="1"/>
          </p:cNvSpPr>
          <p:nvPr>
            <p:ph type="sldNum" sz="quarter" idx="4"/>
          </p:nvPr>
        </p:nvSpPr>
        <p:spPr/>
        <p:txBody>
          <a:bodyPr/>
          <a:lstStyle/>
          <a:p>
            <a:fld id="{16BEE9E5-E009-4B2E-8B38-B4104A4C989E}" type="slidenum">
              <a:rPr lang="en-AU" smtClean="0"/>
              <a:pPr/>
              <a:t>8</a:t>
            </a:fld>
            <a:endParaRPr lang="en-AU" dirty="0"/>
          </a:p>
        </p:txBody>
      </p:sp>
      <p:sp>
        <p:nvSpPr>
          <p:cNvPr id="7" name="Text Placeholder 6">
            <a:extLst>
              <a:ext uri="{FF2B5EF4-FFF2-40B4-BE49-F238E27FC236}">
                <a16:creationId xmlns:a16="http://schemas.microsoft.com/office/drawing/2014/main" id="{10BD899E-69DA-418A-8794-156A6CCB3A6C}"/>
              </a:ext>
            </a:extLst>
          </p:cNvPr>
          <p:cNvSpPr>
            <a:spLocks noGrp="1"/>
          </p:cNvSpPr>
          <p:nvPr>
            <p:ph type="body" sz="quarter" idx="10"/>
          </p:nvPr>
        </p:nvSpPr>
        <p:spPr>
          <a:xfrm>
            <a:off x="720000" y="1839600"/>
            <a:ext cx="10515600" cy="4338778"/>
          </a:xfrm>
        </p:spPr>
        <p:txBody>
          <a:bodyPr>
            <a:normAutofit fontScale="77500" lnSpcReduction="20000"/>
          </a:bodyPr>
          <a:lstStyle/>
          <a:p>
            <a:pPr marL="0" indent="0">
              <a:buNone/>
            </a:pPr>
            <a:r>
              <a:rPr lang="en-AU" sz="2800" b="1" i="1" dirty="0"/>
              <a:t>35 Liability of principals  </a:t>
            </a:r>
            <a:endParaRPr lang="en-GB" sz="2800" dirty="0"/>
          </a:p>
          <a:p>
            <a:pPr marL="0" indent="0">
              <a:buNone/>
            </a:pPr>
            <a:r>
              <a:rPr lang="en-AU" i="1" dirty="0">
                <a:latin typeface="Verdana" panose="020B0604030504040204" pitchFamily="34" charset="0"/>
                <a:ea typeface="Verdana" panose="020B0604030504040204" pitchFamily="34" charset="0"/>
              </a:rPr>
              <a:t>(1) If a law practice contravenes, whether by act or omission, any provision of this Law or the Uniform Rules imposing an obligation on the law practice, a principal of the law practice is taken to have contravened the same provision, if—  </a:t>
            </a:r>
            <a:endParaRPr lang="en-GB" dirty="0">
              <a:latin typeface="Verdana" panose="020B0604030504040204" pitchFamily="34" charset="0"/>
              <a:ea typeface="Verdana" panose="020B0604030504040204" pitchFamily="34" charset="0"/>
            </a:endParaRPr>
          </a:p>
          <a:p>
            <a:pPr marL="0" indent="0">
              <a:buNone/>
            </a:pPr>
            <a:r>
              <a:rPr lang="en-AU" i="1" dirty="0">
                <a:latin typeface="Verdana" panose="020B0604030504040204" pitchFamily="34" charset="0"/>
                <a:ea typeface="Verdana" panose="020B0604030504040204" pitchFamily="34" charset="0"/>
              </a:rPr>
              <a:t>	(a) the principal knowingly authorised or permitted the contravention; or </a:t>
            </a:r>
            <a:endParaRPr lang="en-GB" dirty="0">
              <a:latin typeface="Verdana" panose="020B0604030504040204" pitchFamily="34" charset="0"/>
              <a:ea typeface="Verdana" panose="020B0604030504040204" pitchFamily="34" charset="0"/>
            </a:endParaRPr>
          </a:p>
          <a:p>
            <a:pPr marL="0" indent="0">
              <a:buNone/>
            </a:pPr>
            <a:r>
              <a:rPr lang="en-AU" i="1" dirty="0">
                <a:latin typeface="Verdana" panose="020B0604030504040204" pitchFamily="34" charset="0"/>
                <a:ea typeface="Verdana" panose="020B0604030504040204" pitchFamily="34" charset="0"/>
              </a:rPr>
              <a:t>	(b) the principal was in, or ought reasonably to have been in, a position to 	influence the conduct of the law practice in relation to its contravention of 	the provision and failed to take reasonable steps to prevent the 	contravention by the law practice.  </a:t>
            </a:r>
            <a:endParaRPr lang="en-GB" dirty="0">
              <a:latin typeface="Verdana" panose="020B0604030504040204" pitchFamily="34" charset="0"/>
              <a:ea typeface="Verdana" panose="020B0604030504040204" pitchFamily="34" charset="0"/>
            </a:endParaRPr>
          </a:p>
          <a:p>
            <a:pPr marL="0" indent="0">
              <a:buNone/>
            </a:pPr>
            <a:r>
              <a:rPr lang="en-AU" i="1" dirty="0">
                <a:latin typeface="Verdana" panose="020B0604030504040204" pitchFamily="34" charset="0"/>
                <a:ea typeface="Verdana" panose="020B0604030504040204" pitchFamily="34" charset="0"/>
              </a:rPr>
              <a:t>(2) A contravention by a principal arising under subsection (1) is capable of constituting unsatisfactory professional conduct or professional misconduct by the principal.  </a:t>
            </a:r>
            <a:endParaRPr lang="en-GB" dirty="0">
              <a:latin typeface="Verdana" panose="020B0604030504040204" pitchFamily="34" charset="0"/>
              <a:ea typeface="Verdana" panose="020B0604030504040204" pitchFamily="34" charset="0"/>
            </a:endParaRPr>
          </a:p>
          <a:p>
            <a:pPr marL="0" indent="0">
              <a:buNone/>
            </a:pPr>
            <a:r>
              <a:rPr lang="en-AU" i="1" dirty="0">
                <a:latin typeface="Verdana" panose="020B0604030504040204" pitchFamily="34" charset="0"/>
                <a:ea typeface="Verdana" panose="020B0604030504040204" pitchFamily="34" charset="0"/>
              </a:rPr>
              <a:t>(3) Neither subsection (1) nor (2) affects any liability of the law practice or any other person for the contravention.</a:t>
            </a:r>
            <a:endParaRPr lang="en-GB" dirty="0">
              <a:latin typeface="Verdana" panose="020B0604030504040204" pitchFamily="34" charset="0"/>
              <a:ea typeface="Verdana" panose="020B0604030504040204" pitchFamily="34" charset="0"/>
            </a:endParaRPr>
          </a:p>
          <a:p>
            <a:endParaRPr lang="en-AU" dirty="0"/>
          </a:p>
        </p:txBody>
      </p:sp>
    </p:spTree>
    <p:extLst>
      <p:ext uri="{BB962C8B-B14F-4D97-AF65-F5344CB8AC3E}">
        <p14:creationId xmlns:p14="http://schemas.microsoft.com/office/powerpoint/2010/main" val="1269067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C50DD7-AC36-43E8-BB8B-F01ADEE1BAD0}"/>
              </a:ext>
            </a:extLst>
          </p:cNvPr>
          <p:cNvSpPr>
            <a:spLocks noGrp="1"/>
          </p:cNvSpPr>
          <p:nvPr>
            <p:ph type="title"/>
          </p:nvPr>
        </p:nvSpPr>
        <p:spPr/>
        <p:txBody>
          <a:bodyPr>
            <a:normAutofit fontScale="90000"/>
          </a:bodyPr>
          <a:lstStyle/>
          <a:p>
            <a:r>
              <a:rPr lang="en-GB" dirty="0">
                <a:latin typeface="Verdana" panose="020B0604030504040204" pitchFamily="34" charset="0"/>
                <a:ea typeface="Verdana" panose="020B0604030504040204" pitchFamily="34" charset="0"/>
              </a:rPr>
              <a:t>“A Puppy Lawyer is Not Just for Christmas”</a:t>
            </a:r>
            <a:endParaRPr lang="en-AU" dirty="0"/>
          </a:p>
        </p:txBody>
      </p:sp>
      <p:sp>
        <p:nvSpPr>
          <p:cNvPr id="4" name="Slide Number Placeholder 3">
            <a:extLst>
              <a:ext uri="{FF2B5EF4-FFF2-40B4-BE49-F238E27FC236}">
                <a16:creationId xmlns:a16="http://schemas.microsoft.com/office/drawing/2014/main" id="{3D7B1A9E-2E6D-4F01-BF2A-53B778AB726E}"/>
              </a:ext>
            </a:extLst>
          </p:cNvPr>
          <p:cNvSpPr>
            <a:spLocks noGrp="1"/>
          </p:cNvSpPr>
          <p:nvPr>
            <p:ph type="sldNum" sz="quarter" idx="4"/>
          </p:nvPr>
        </p:nvSpPr>
        <p:spPr/>
        <p:txBody>
          <a:bodyPr/>
          <a:lstStyle/>
          <a:p>
            <a:fld id="{16BEE9E5-E009-4B2E-8B38-B4104A4C989E}" type="slidenum">
              <a:rPr lang="en-AU" smtClean="0"/>
              <a:pPr/>
              <a:t>9</a:t>
            </a:fld>
            <a:endParaRPr lang="en-AU" dirty="0"/>
          </a:p>
        </p:txBody>
      </p:sp>
      <p:sp>
        <p:nvSpPr>
          <p:cNvPr id="7" name="Text Placeholder 6">
            <a:extLst>
              <a:ext uri="{FF2B5EF4-FFF2-40B4-BE49-F238E27FC236}">
                <a16:creationId xmlns:a16="http://schemas.microsoft.com/office/drawing/2014/main" id="{10BD899E-69DA-418A-8794-156A6CCB3A6C}"/>
              </a:ext>
            </a:extLst>
          </p:cNvPr>
          <p:cNvSpPr>
            <a:spLocks noGrp="1"/>
          </p:cNvSpPr>
          <p:nvPr>
            <p:ph type="body" sz="quarter" idx="10"/>
          </p:nvPr>
        </p:nvSpPr>
        <p:spPr/>
        <p:txBody>
          <a:bodyPr>
            <a:normAutofit lnSpcReduction="10000"/>
          </a:bodyPr>
          <a:lstStyle/>
          <a:p>
            <a:pPr marL="0" indent="0">
              <a:buNone/>
            </a:pPr>
            <a:r>
              <a:rPr lang="en-GB" sz="2000" dirty="0"/>
              <a:t> “</a:t>
            </a:r>
            <a:r>
              <a:rPr lang="en-GB" i="1" dirty="0">
                <a:solidFill>
                  <a:srgbClr val="FF0000"/>
                </a:solidFill>
                <a:latin typeface="Verdana" panose="020B0604030504040204" pitchFamily="34" charset="0"/>
                <a:ea typeface="Verdana" panose="020B0604030504040204" pitchFamily="34" charset="0"/>
                <a:cs typeface="Verdana" panose="020B0604030504040204" pitchFamily="34" charset="0"/>
              </a:rPr>
              <a:t>New lawyers reported that they looked closely for indicators of the true ethical climate of their practice. The way it treated its staff (professional and support) was one clear guide. </a:t>
            </a:r>
            <a:r>
              <a:rPr lang="en-GB" i="1" dirty="0">
                <a:latin typeface="Verdana" panose="020B0604030504040204" pitchFamily="34" charset="0"/>
                <a:ea typeface="Verdana" panose="020B0604030504040204" pitchFamily="34" charset="0"/>
                <a:cs typeface="Verdana" panose="020B0604030504040204" pitchFamily="34" charset="0"/>
              </a:rPr>
              <a:t>New lawyers were closely watching more senior colleagues in the hope of finding good role models. Several commented with disapproval on lawyers they observed who were satisfied with sloppy work or who used underhand tactics. New lawyers paid close attention to the kind of culture in which they were asked to work</a:t>
            </a:r>
            <a:r>
              <a:rPr lang="en-GB" dirty="0">
                <a:latin typeface="Verdana" panose="020B0604030504040204" pitchFamily="34" charset="0"/>
                <a:ea typeface="Verdana" panose="020B0604030504040204" pitchFamily="34" charset="0"/>
                <a:cs typeface="Verdana" panose="020B0604030504040204" pitchFamily="34" charset="0"/>
              </a:rPr>
              <a:t>.”</a:t>
            </a:r>
          </a:p>
          <a:p>
            <a:pPr marL="0" indent="0" algn="r">
              <a:buNone/>
            </a:pPr>
            <a:r>
              <a:rPr lang="en-GB" sz="1400" dirty="0">
                <a:latin typeface="Verdana" panose="020B0604030504040204" pitchFamily="34" charset="0"/>
                <a:ea typeface="Verdana" panose="020B0604030504040204" pitchFamily="34" charset="0"/>
                <a:cs typeface="Verdana" panose="020B0604030504040204" pitchFamily="34" charset="0"/>
              </a:rPr>
              <a:t>‘A puppy lawyer is not just for Christmas – </a:t>
            </a:r>
          </a:p>
          <a:p>
            <a:pPr marL="0" indent="0" algn="r">
              <a:buNone/>
            </a:pPr>
            <a:r>
              <a:rPr lang="en-GB" sz="1400" dirty="0">
                <a:latin typeface="Verdana" panose="020B0604030504040204" pitchFamily="34" charset="0"/>
                <a:ea typeface="Verdana" panose="020B0604030504040204" pitchFamily="34" charset="0"/>
                <a:cs typeface="Verdana" panose="020B0604030504040204" pitchFamily="34" charset="0"/>
              </a:rPr>
              <a:t>Helping new lawyers successfully make the transition </a:t>
            </a:r>
          </a:p>
          <a:p>
            <a:pPr marL="0" indent="0" algn="r">
              <a:buNone/>
            </a:pPr>
            <a:r>
              <a:rPr lang="en-GB" sz="1400" dirty="0">
                <a:latin typeface="Verdana" panose="020B0604030504040204" pitchFamily="34" charset="0"/>
                <a:ea typeface="Verdana" panose="020B0604030504040204" pitchFamily="34" charset="0"/>
                <a:cs typeface="Verdana" panose="020B0604030504040204" pitchFamily="34" charset="0"/>
              </a:rPr>
              <a:t>to professional practice.’ </a:t>
            </a:r>
          </a:p>
          <a:p>
            <a:pPr marL="0" indent="0" algn="r">
              <a:buNone/>
            </a:pPr>
            <a:r>
              <a:rPr lang="en-GB" sz="1050" dirty="0">
                <a:latin typeface="Verdana" panose="020B0604030504040204" pitchFamily="34" charset="0"/>
                <a:ea typeface="Verdana" panose="020B0604030504040204" pitchFamily="34" charset="0"/>
                <a:cs typeface="Verdana" panose="020B0604030504040204" pitchFamily="34" charset="0"/>
              </a:rPr>
              <a:t>Tony Foley l Vivien Holmes l Margie Rowe l Stephen Tang </a:t>
            </a:r>
          </a:p>
          <a:p>
            <a:pPr marL="0" indent="0" algn="r">
              <a:buNone/>
            </a:pPr>
            <a:r>
              <a:rPr lang="en-GB" sz="1050" dirty="0">
                <a:latin typeface="Verdana" panose="020B0604030504040204" pitchFamily="34" charset="0"/>
                <a:ea typeface="Verdana" panose="020B0604030504040204" pitchFamily="34" charset="0"/>
                <a:cs typeface="Verdana" panose="020B0604030504040204" pitchFamily="34" charset="0"/>
                <a:hlinkClick r:id="rId2"/>
              </a:rPr>
              <a:t>https://papers.ssrn.com/sol3/papers.cfm?abstract_id=1956348</a:t>
            </a:r>
            <a:endParaRPr lang="en-GB" sz="1050" dirty="0">
              <a:latin typeface="Verdana" panose="020B0604030504040204" pitchFamily="34" charset="0"/>
              <a:ea typeface="Verdana" panose="020B0604030504040204" pitchFamily="34" charset="0"/>
              <a:cs typeface="Verdana" panose="020B0604030504040204" pitchFamily="34" charset="0"/>
            </a:endParaRPr>
          </a:p>
          <a:p>
            <a:endParaRPr lang="en-AU" dirty="0"/>
          </a:p>
        </p:txBody>
      </p:sp>
    </p:spTree>
    <p:extLst>
      <p:ext uri="{BB962C8B-B14F-4D97-AF65-F5344CB8AC3E}">
        <p14:creationId xmlns:p14="http://schemas.microsoft.com/office/powerpoint/2010/main" val="393219948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theme/theme1.xml><?xml version="1.0" encoding="utf-8"?>
<a:theme xmlns:a="http://schemas.openxmlformats.org/drawingml/2006/main" name="Office Theme">
  <a:themeElements>
    <a:clrScheme name="LIV Colour Palette">
      <a:dk1>
        <a:srgbClr val="262626"/>
      </a:dk1>
      <a:lt1>
        <a:sysClr val="window" lastClr="FFFFFF"/>
      </a:lt1>
      <a:dk2>
        <a:srgbClr val="007381"/>
      </a:dk2>
      <a:lt2>
        <a:srgbClr val="00A8AB"/>
      </a:lt2>
      <a:accent1>
        <a:srgbClr val="2D3652"/>
      </a:accent1>
      <a:accent2>
        <a:srgbClr val="00A8AB"/>
      </a:accent2>
      <a:accent3>
        <a:srgbClr val="8CBF30"/>
      </a:accent3>
      <a:accent4>
        <a:srgbClr val="A5A5A5"/>
      </a:accent4>
      <a:accent5>
        <a:srgbClr val="D8D8D8"/>
      </a:accent5>
      <a:accent6>
        <a:srgbClr val="490E6F"/>
      </a:accent6>
      <a:hlink>
        <a:srgbClr val="007381"/>
      </a:hlink>
      <a:folHlink>
        <a:srgbClr val="8CBF3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accent2"/>
        </a:lnRef>
        <a:fillRef idx="3">
          <a:schemeClr val="accent2"/>
        </a:fillRef>
        <a:effectRef idx="2">
          <a:schemeClr val="accent2"/>
        </a:effectRef>
        <a:fontRef idx="minor">
          <a:schemeClr val="lt1"/>
        </a:fontRef>
      </a:style>
    </a:spDef>
    <a:lnDef>
      <a:spPr/>
      <a:bodyPr/>
      <a:lstStyle/>
      <a:style>
        <a:lnRef idx="3">
          <a:schemeClr val="accent2"/>
        </a:lnRef>
        <a:fillRef idx="0">
          <a:schemeClr val="accent2"/>
        </a:fillRef>
        <a:effectRef idx="2">
          <a:schemeClr val="accent2"/>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1526</TotalTime>
  <Words>2380</Words>
  <Application>Microsoft Office PowerPoint</Application>
  <PresentationFormat>Widescreen</PresentationFormat>
  <Paragraphs>170</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Verdana</vt:lpstr>
      <vt:lpstr>Office Theme</vt:lpstr>
      <vt:lpstr>Stuck between a rock and a hard place – ethical dilemmas for employee lawyers</vt:lpstr>
      <vt:lpstr>The Chief Justice on Wellbeing in the Profession</vt:lpstr>
      <vt:lpstr>The beneficial effects of a positive work place </vt:lpstr>
      <vt:lpstr>“It wasn’t just a bad way to learn it was terrifying”</vt:lpstr>
      <vt:lpstr>PowerPoint Presentation</vt:lpstr>
      <vt:lpstr>Australian Solicitors’ Conduct Rules 2015</vt:lpstr>
      <vt:lpstr>Legal Profession Uniform Law Application Act 2014 Schedule 1 </vt:lpstr>
      <vt:lpstr>Legal Profession Uniform Law Application Act 2014 Schedule 1 </vt:lpstr>
      <vt:lpstr>“A Puppy Lawyer is Not Just for Christmas”</vt:lpstr>
      <vt:lpstr>Ethics cannot be reduced to just a code </vt:lpstr>
      <vt:lpstr>Australian Solicitors’ Conduct Rules 2015</vt:lpstr>
      <vt:lpstr>Legal Profession Uniform Law Application Act 2014 Schedule 1 </vt:lpstr>
      <vt:lpstr>Ethics scenarios to be considered today</vt:lpstr>
      <vt:lpstr>PowerPoint Presentation</vt:lpstr>
      <vt:lpstr>Did we just lie to the Court?</vt:lpstr>
      <vt:lpstr>Did we just lie to the Court?</vt:lpstr>
      <vt:lpstr>‘Call their bluff’  (1)</vt:lpstr>
      <vt:lpstr>‘Call their bluff’  (2)</vt:lpstr>
      <vt:lpstr>Between a rock and a hard place</vt:lpstr>
      <vt:lpstr>Pressure from clients and family</vt:lpstr>
      <vt:lpstr>Pressure from clients and family</vt:lpstr>
      <vt:lpstr>Is this a sneaky trick or competent practice?</vt:lpstr>
      <vt:lpstr>I can’t do this anymore – my health is suffering…..</vt:lpstr>
      <vt:lpstr>Points for discussion</vt:lpstr>
      <vt:lpstr>Re Flavel; App by Lipshut [2018] VSC 228</vt:lpstr>
      <vt:lpstr>Conclusion of the trial judge (McMillan J)</vt:lpstr>
      <vt:lpstr>5 tips for working through an ethical dilemma</vt:lpstr>
      <vt:lpstr>Some useful resources on ethics</vt:lpstr>
      <vt:lpstr>Thank you for listening.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White</dc:creator>
  <cp:lastModifiedBy>Heather Hibberd</cp:lastModifiedBy>
  <cp:revision>95</cp:revision>
  <dcterms:created xsi:type="dcterms:W3CDTF">2019-05-27T23:23:19Z</dcterms:created>
  <dcterms:modified xsi:type="dcterms:W3CDTF">2019-08-05T08:11:49Z</dcterms:modified>
</cp:coreProperties>
</file>