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1" r:id="rId5"/>
    <p:sldMasterId id="2147483873" r:id="rId6"/>
    <p:sldMasterId id="2147483896" r:id="rId7"/>
  </p:sldMasterIdLst>
  <p:notesMasterIdLst>
    <p:notesMasterId r:id="rId23"/>
  </p:notesMasterIdLst>
  <p:handoutMasterIdLst>
    <p:handoutMasterId r:id="rId24"/>
  </p:handoutMasterIdLst>
  <p:sldIdLst>
    <p:sldId id="260" r:id="rId8"/>
    <p:sldId id="303" r:id="rId9"/>
    <p:sldId id="304" r:id="rId10"/>
    <p:sldId id="307" r:id="rId11"/>
    <p:sldId id="305" r:id="rId12"/>
    <p:sldId id="308" r:id="rId13"/>
    <p:sldId id="310" r:id="rId14"/>
    <p:sldId id="311" r:id="rId15"/>
    <p:sldId id="313" r:id="rId16"/>
    <p:sldId id="314" r:id="rId17"/>
    <p:sldId id="294" r:id="rId18"/>
    <p:sldId id="295" r:id="rId19"/>
    <p:sldId id="315" r:id="rId20"/>
    <p:sldId id="316" r:id="rId21"/>
    <p:sldId id="263" r:id="rId22"/>
  </p:sldIdLst>
  <p:sldSz cx="9144000" cy="5143500" type="screen16x9"/>
  <p:notesSz cx="6807200" cy="9939338"/>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3" pos="2880">
          <p15:clr>
            <a:srgbClr val="A4A3A4"/>
          </p15:clr>
        </p15:guide>
        <p15:guide id="14" pos="205">
          <p15:clr>
            <a:srgbClr val="A4A3A4"/>
          </p15:clr>
        </p15:guide>
        <p15:guide id="16" orient="horz" pos="3072">
          <p15:clr>
            <a:srgbClr val="A4A3A4"/>
          </p15:clr>
        </p15:guide>
        <p15:guide id="17" orient="horz" pos="1620">
          <p15:clr>
            <a:srgbClr val="A4A3A4"/>
          </p15:clr>
        </p15:guide>
        <p15:guide id="18" orient="horz" pos="169">
          <p15:clr>
            <a:srgbClr val="A4A3A4"/>
          </p15:clr>
        </p15:guide>
        <p15:guide id="19" pos="204">
          <p15:clr>
            <a:srgbClr val="A4A3A4"/>
          </p15:clr>
        </p15:guide>
        <p15:guide id="20" pos="5602"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363F"/>
    <a:srgbClr val="32353E"/>
    <a:srgbClr val="AA8594"/>
    <a:srgbClr val="AA85FF"/>
    <a:srgbClr val="928595"/>
    <a:srgbClr val="849CA7"/>
    <a:srgbClr val="848E88"/>
    <a:srgbClr val="99C2CC"/>
    <a:srgbClr val="CCE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4" autoAdjust="0"/>
    <p:restoredTop sz="90952" autoAdjust="0"/>
  </p:normalViewPr>
  <p:slideViewPr>
    <p:cSldViewPr snapToObjects="1" showGuides="1">
      <p:cViewPr varScale="1">
        <p:scale>
          <a:sx n="87" d="100"/>
          <a:sy n="87" d="100"/>
        </p:scale>
        <p:origin x="1182" y="72"/>
      </p:cViewPr>
      <p:guideLst>
        <p:guide pos="2880"/>
        <p:guide pos="205"/>
        <p:guide orient="horz" pos="3072"/>
        <p:guide orient="horz" pos="1620"/>
        <p:guide orient="horz" pos="169"/>
        <p:guide pos="204"/>
        <p:guide pos="5602"/>
      </p:guideLst>
    </p:cSldViewPr>
  </p:slideViewPr>
  <p:notesTextViewPr>
    <p:cViewPr>
      <p:scale>
        <a:sx n="1" d="1"/>
        <a:sy n="1" d="1"/>
      </p:scale>
      <p:origin x="0" y="0"/>
    </p:cViewPr>
  </p:notesTextViewPr>
  <p:sorterViewPr>
    <p:cViewPr>
      <p:scale>
        <a:sx n="89" d="100"/>
        <a:sy n="89" d="100"/>
      </p:scale>
      <p:origin x="0" y="0"/>
    </p:cViewPr>
  </p:sorterViewPr>
  <p:notesViewPr>
    <p:cSldViewPr snapToObjects="1" showGuides="1">
      <p:cViewPr>
        <p:scale>
          <a:sx n="100" d="100"/>
          <a:sy n="100" d="100"/>
        </p:scale>
        <p:origin x="-3558" y="648"/>
      </p:cViewPr>
      <p:guideLst>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5683" tIns="47842" rIns="95683" bIns="47842" rtlCol="0"/>
          <a:lstStyle>
            <a:lvl1pPr algn="l">
              <a:defRPr sz="1300"/>
            </a:lvl1pPr>
          </a:lstStyle>
          <a:p>
            <a:endParaRPr lang="en-US" dirty="0"/>
          </a:p>
        </p:txBody>
      </p:sp>
      <p:sp>
        <p:nvSpPr>
          <p:cNvPr id="3" name="Date Placeholder 2"/>
          <p:cNvSpPr>
            <a:spLocks noGrp="1"/>
          </p:cNvSpPr>
          <p:nvPr>
            <p:ph type="dt" sz="quarter" idx="1"/>
          </p:nvPr>
        </p:nvSpPr>
        <p:spPr>
          <a:xfrm>
            <a:off x="3855839" y="0"/>
            <a:ext cx="2949787" cy="498693"/>
          </a:xfrm>
          <a:prstGeom prst="rect">
            <a:avLst/>
          </a:prstGeom>
        </p:spPr>
        <p:txBody>
          <a:bodyPr vert="horz" lIns="95683" tIns="47842" rIns="95683" bIns="47842" rtlCol="0"/>
          <a:lstStyle>
            <a:lvl1pPr algn="r">
              <a:defRPr sz="1300"/>
            </a:lvl1pPr>
          </a:lstStyle>
          <a:p>
            <a:fld id="{8C433544-81F4-D241-8389-44092FA17AC6}" type="datetimeFigureOut">
              <a:rPr lang="en-US" smtClean="0"/>
              <a:pPr/>
              <a:t>7/24/2019</a:t>
            </a:fld>
            <a:endParaRPr lang="en-US" dirty="0"/>
          </a:p>
        </p:txBody>
      </p:sp>
      <p:sp>
        <p:nvSpPr>
          <p:cNvPr id="4" name="Footer Placeholder 3"/>
          <p:cNvSpPr>
            <a:spLocks noGrp="1"/>
          </p:cNvSpPr>
          <p:nvPr>
            <p:ph type="ftr" sz="quarter" idx="2"/>
          </p:nvPr>
        </p:nvSpPr>
        <p:spPr>
          <a:xfrm>
            <a:off x="0" y="9440648"/>
            <a:ext cx="2949787" cy="498692"/>
          </a:xfrm>
          <a:prstGeom prst="rect">
            <a:avLst/>
          </a:prstGeom>
        </p:spPr>
        <p:txBody>
          <a:bodyPr vert="horz" lIns="95683" tIns="47842" rIns="95683" bIns="4784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5839" y="9440648"/>
            <a:ext cx="2949787" cy="498692"/>
          </a:xfrm>
          <a:prstGeom prst="rect">
            <a:avLst/>
          </a:prstGeom>
        </p:spPr>
        <p:txBody>
          <a:bodyPr vert="horz" lIns="95683" tIns="47842" rIns="95683" bIns="47842" rtlCol="0" anchor="b"/>
          <a:lstStyle>
            <a:lvl1pPr algn="r">
              <a:defRPr sz="1300"/>
            </a:lvl1pPr>
          </a:lstStyle>
          <a:p>
            <a:fld id="{0562D54A-8A66-5A43-AD6B-05C676D0E303}" type="slidenum">
              <a:rPr lang="en-US" smtClean="0"/>
              <a:pPr/>
              <a:t>‹#›</a:t>
            </a:fld>
            <a:endParaRPr lang="en-US" dirty="0"/>
          </a:p>
        </p:txBody>
      </p:sp>
    </p:spTree>
    <p:extLst>
      <p:ext uri="{BB962C8B-B14F-4D97-AF65-F5344CB8AC3E}">
        <p14:creationId xmlns:p14="http://schemas.microsoft.com/office/powerpoint/2010/main" val="83910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5683" tIns="47842" rIns="95683" bIns="47842" rtlCol="0"/>
          <a:lstStyle>
            <a:lvl1pPr algn="l">
              <a:defRPr sz="1300"/>
            </a:lvl1pPr>
          </a:lstStyle>
          <a:p>
            <a:endParaRPr lang="en-US" dirty="0"/>
          </a:p>
        </p:txBody>
      </p:sp>
      <p:sp>
        <p:nvSpPr>
          <p:cNvPr id="3" name="Date Placeholder 2"/>
          <p:cNvSpPr>
            <a:spLocks noGrp="1"/>
          </p:cNvSpPr>
          <p:nvPr>
            <p:ph type="dt" idx="1"/>
          </p:nvPr>
        </p:nvSpPr>
        <p:spPr>
          <a:xfrm>
            <a:off x="3855839" y="0"/>
            <a:ext cx="2949787" cy="498693"/>
          </a:xfrm>
          <a:prstGeom prst="rect">
            <a:avLst/>
          </a:prstGeom>
        </p:spPr>
        <p:txBody>
          <a:bodyPr vert="horz" lIns="95683" tIns="47842" rIns="95683" bIns="47842" rtlCol="0"/>
          <a:lstStyle>
            <a:lvl1pPr algn="r">
              <a:defRPr sz="1300"/>
            </a:lvl1pPr>
          </a:lstStyle>
          <a:p>
            <a:fld id="{6AE99C3C-7C52-F34A-8ABB-8E043EEECFE0}" type="datetimeFigureOut">
              <a:rPr lang="en-US" smtClean="0"/>
              <a:pPr/>
              <a:t>7/24/2019</a:t>
            </a:fld>
            <a:endParaRPr lang="en-US" dirty="0"/>
          </a:p>
        </p:txBody>
      </p:sp>
      <p:sp>
        <p:nvSpPr>
          <p:cNvPr id="4" name="Slide Image Placeholder 3"/>
          <p:cNvSpPr>
            <a:spLocks noGrp="1" noRot="1" noChangeAspect="1"/>
          </p:cNvSpPr>
          <p:nvPr>
            <p:ph type="sldImg" idx="2"/>
          </p:nvPr>
        </p:nvSpPr>
        <p:spPr>
          <a:xfrm>
            <a:off x="420688" y="1241425"/>
            <a:ext cx="5965825" cy="3355975"/>
          </a:xfrm>
          <a:prstGeom prst="rect">
            <a:avLst/>
          </a:prstGeom>
          <a:noFill/>
          <a:ln w="12700">
            <a:solidFill>
              <a:prstClr val="black"/>
            </a:solidFill>
          </a:ln>
        </p:spPr>
        <p:txBody>
          <a:bodyPr vert="horz" lIns="95683" tIns="47842" rIns="95683" bIns="47842" rtlCol="0" anchor="ctr"/>
          <a:lstStyle/>
          <a:p>
            <a:endParaRPr lang="en-US" dirty="0"/>
          </a:p>
        </p:txBody>
      </p:sp>
      <p:sp>
        <p:nvSpPr>
          <p:cNvPr id="5" name="Notes Placeholder 4"/>
          <p:cNvSpPr>
            <a:spLocks noGrp="1"/>
          </p:cNvSpPr>
          <p:nvPr>
            <p:ph type="body" sz="quarter" idx="3"/>
          </p:nvPr>
        </p:nvSpPr>
        <p:spPr>
          <a:xfrm>
            <a:off x="680721" y="4783307"/>
            <a:ext cx="5445760" cy="3913615"/>
          </a:xfrm>
          <a:prstGeom prst="rect">
            <a:avLst/>
          </a:prstGeom>
        </p:spPr>
        <p:txBody>
          <a:bodyPr vert="horz" lIns="95683" tIns="47842" rIns="95683" bIns="478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8"/>
            <a:ext cx="2949787" cy="498692"/>
          </a:xfrm>
          <a:prstGeom prst="rect">
            <a:avLst/>
          </a:prstGeom>
        </p:spPr>
        <p:txBody>
          <a:bodyPr vert="horz" lIns="95683" tIns="47842" rIns="95683" bIns="4784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5839" y="9440648"/>
            <a:ext cx="2949787" cy="498692"/>
          </a:xfrm>
          <a:prstGeom prst="rect">
            <a:avLst/>
          </a:prstGeom>
        </p:spPr>
        <p:txBody>
          <a:bodyPr vert="horz" lIns="95683" tIns="47842" rIns="95683" bIns="47842" rtlCol="0" anchor="b"/>
          <a:lstStyle>
            <a:lvl1pPr algn="r">
              <a:defRPr sz="1300"/>
            </a:lvl1pPr>
          </a:lstStyle>
          <a:p>
            <a:fld id="{D6BB2700-926B-3F46-88CB-F9CBF3FB40E2}" type="slidenum">
              <a:rPr lang="en-US" smtClean="0"/>
              <a:pPr/>
              <a:t>‹#›</a:t>
            </a:fld>
            <a:endParaRPr lang="en-US" dirty="0"/>
          </a:p>
        </p:txBody>
      </p:sp>
    </p:spTree>
    <p:extLst>
      <p:ext uri="{BB962C8B-B14F-4D97-AF65-F5344CB8AC3E}">
        <p14:creationId xmlns:p14="http://schemas.microsoft.com/office/powerpoint/2010/main" val="1279688027"/>
      </p:ext>
    </p:extLst>
  </p:cSld>
  <p:clrMap bg1="lt1" tx1="dk1" bg2="lt2" tx2="dk2" accent1="accent1" accent2="accent2" accent3="accent3" accent4="accent4" accent5="accent5" accent6="accent6" hlink="hlink" folHlink="folHlink"/>
  <p:hf hdr="0" ftr="0" dt="0"/>
  <p:notesStyle>
    <a:lvl1pPr marL="0" algn="l" defTabSz="779252" rtl="0" eaLnBrk="1" latinLnBrk="0" hangingPunct="1">
      <a:defRPr sz="1000" kern="1200">
        <a:solidFill>
          <a:schemeClr val="tx1"/>
        </a:solidFill>
        <a:latin typeface="+mn-lt"/>
        <a:ea typeface="+mn-ea"/>
        <a:cs typeface="+mn-cs"/>
      </a:defRPr>
    </a:lvl1pPr>
    <a:lvl2pPr marL="389626" algn="l" defTabSz="779252" rtl="0" eaLnBrk="1" latinLnBrk="0" hangingPunct="1">
      <a:defRPr sz="1000" kern="1200">
        <a:solidFill>
          <a:schemeClr val="tx1"/>
        </a:solidFill>
        <a:latin typeface="+mn-lt"/>
        <a:ea typeface="+mn-ea"/>
        <a:cs typeface="+mn-cs"/>
      </a:defRPr>
    </a:lvl2pPr>
    <a:lvl3pPr marL="779252" algn="l" defTabSz="779252" rtl="0" eaLnBrk="1" latinLnBrk="0" hangingPunct="1">
      <a:defRPr sz="1000" kern="1200">
        <a:solidFill>
          <a:schemeClr val="tx1"/>
        </a:solidFill>
        <a:latin typeface="+mn-lt"/>
        <a:ea typeface="+mn-ea"/>
        <a:cs typeface="+mn-cs"/>
      </a:defRPr>
    </a:lvl3pPr>
    <a:lvl4pPr marL="1168878" algn="l" defTabSz="779252" rtl="0" eaLnBrk="1" latinLnBrk="0" hangingPunct="1">
      <a:defRPr sz="1000" kern="1200">
        <a:solidFill>
          <a:schemeClr val="tx1"/>
        </a:solidFill>
        <a:latin typeface="+mn-lt"/>
        <a:ea typeface="+mn-ea"/>
        <a:cs typeface="+mn-cs"/>
      </a:defRPr>
    </a:lvl4pPr>
    <a:lvl5pPr marL="1558503" algn="l" defTabSz="779252" rtl="0" eaLnBrk="1" latinLnBrk="0" hangingPunct="1">
      <a:defRPr sz="1000" kern="1200">
        <a:solidFill>
          <a:schemeClr val="tx1"/>
        </a:solidFill>
        <a:latin typeface="+mn-lt"/>
        <a:ea typeface="+mn-ea"/>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1425"/>
            <a:ext cx="5965825" cy="33559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7808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10</a:t>
            </a:fld>
            <a:endParaRPr lang="en-US" dirty="0"/>
          </a:p>
        </p:txBody>
      </p:sp>
    </p:spTree>
    <p:extLst>
      <p:ext uri="{BB962C8B-B14F-4D97-AF65-F5344CB8AC3E}">
        <p14:creationId xmlns:p14="http://schemas.microsoft.com/office/powerpoint/2010/main" val="1417378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11</a:t>
            </a:fld>
            <a:endParaRPr lang="en-US" dirty="0"/>
          </a:p>
        </p:txBody>
      </p:sp>
    </p:spTree>
    <p:extLst>
      <p:ext uri="{BB962C8B-B14F-4D97-AF65-F5344CB8AC3E}">
        <p14:creationId xmlns:p14="http://schemas.microsoft.com/office/powerpoint/2010/main" val="373879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236" y="4681637"/>
            <a:ext cx="6588732" cy="5148572"/>
          </a:xfrm>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12</a:t>
            </a:fld>
            <a:endParaRPr lang="en-US" dirty="0"/>
          </a:p>
        </p:txBody>
      </p:sp>
    </p:spTree>
    <p:extLst>
      <p:ext uri="{BB962C8B-B14F-4D97-AF65-F5344CB8AC3E}">
        <p14:creationId xmlns:p14="http://schemas.microsoft.com/office/powerpoint/2010/main" val="3650201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13</a:t>
            </a:fld>
            <a:endParaRPr lang="en-US" dirty="0"/>
          </a:p>
        </p:txBody>
      </p:sp>
    </p:spTree>
    <p:extLst>
      <p:ext uri="{BB962C8B-B14F-4D97-AF65-F5344CB8AC3E}">
        <p14:creationId xmlns:p14="http://schemas.microsoft.com/office/powerpoint/2010/main" val="365020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14</a:t>
            </a:fld>
            <a:endParaRPr lang="en-US" dirty="0"/>
          </a:p>
        </p:txBody>
      </p:sp>
    </p:spTree>
    <p:extLst>
      <p:ext uri="{BB962C8B-B14F-4D97-AF65-F5344CB8AC3E}">
        <p14:creationId xmlns:p14="http://schemas.microsoft.com/office/powerpoint/2010/main" val="3650201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6BB2700-926B-3F46-88CB-F9CBF3FB40E2}" type="slidenum">
              <a:rPr lang="en-US" smtClean="0"/>
              <a:pPr/>
              <a:t>15</a:t>
            </a:fld>
            <a:endParaRPr lang="en-US" dirty="0"/>
          </a:p>
        </p:txBody>
      </p:sp>
    </p:spTree>
    <p:extLst>
      <p:ext uri="{BB962C8B-B14F-4D97-AF65-F5344CB8AC3E}">
        <p14:creationId xmlns:p14="http://schemas.microsoft.com/office/powerpoint/2010/main" val="40655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2</a:t>
            </a:fld>
            <a:endParaRPr lang="en-US" dirty="0"/>
          </a:p>
        </p:txBody>
      </p:sp>
    </p:spTree>
    <p:extLst>
      <p:ext uri="{BB962C8B-B14F-4D97-AF65-F5344CB8AC3E}">
        <p14:creationId xmlns:p14="http://schemas.microsoft.com/office/powerpoint/2010/main" val="341845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3</a:t>
            </a:fld>
            <a:endParaRPr lang="en-US" dirty="0"/>
          </a:p>
        </p:txBody>
      </p:sp>
    </p:spTree>
    <p:extLst>
      <p:ext uri="{BB962C8B-B14F-4D97-AF65-F5344CB8AC3E}">
        <p14:creationId xmlns:p14="http://schemas.microsoft.com/office/powerpoint/2010/main" val="341845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4</a:t>
            </a:fld>
            <a:endParaRPr lang="en-US" dirty="0"/>
          </a:p>
        </p:txBody>
      </p:sp>
    </p:spTree>
    <p:extLst>
      <p:ext uri="{BB962C8B-B14F-4D97-AF65-F5344CB8AC3E}">
        <p14:creationId xmlns:p14="http://schemas.microsoft.com/office/powerpoint/2010/main" val="341845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5</a:t>
            </a:fld>
            <a:endParaRPr lang="en-US" dirty="0"/>
          </a:p>
        </p:txBody>
      </p:sp>
    </p:spTree>
    <p:extLst>
      <p:ext uri="{BB962C8B-B14F-4D97-AF65-F5344CB8AC3E}">
        <p14:creationId xmlns:p14="http://schemas.microsoft.com/office/powerpoint/2010/main" val="34184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6</a:t>
            </a:fld>
            <a:endParaRPr lang="en-US" dirty="0"/>
          </a:p>
        </p:txBody>
      </p:sp>
    </p:spTree>
    <p:extLst>
      <p:ext uri="{BB962C8B-B14F-4D97-AF65-F5344CB8AC3E}">
        <p14:creationId xmlns:p14="http://schemas.microsoft.com/office/powerpoint/2010/main" val="341845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7</a:t>
            </a:fld>
            <a:endParaRPr lang="en-US" dirty="0"/>
          </a:p>
        </p:txBody>
      </p:sp>
    </p:spTree>
    <p:extLst>
      <p:ext uri="{BB962C8B-B14F-4D97-AF65-F5344CB8AC3E}">
        <p14:creationId xmlns:p14="http://schemas.microsoft.com/office/powerpoint/2010/main" val="1417378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8</a:t>
            </a:fld>
            <a:endParaRPr lang="en-US" dirty="0"/>
          </a:p>
        </p:txBody>
      </p:sp>
    </p:spTree>
    <p:extLst>
      <p:ext uri="{BB962C8B-B14F-4D97-AF65-F5344CB8AC3E}">
        <p14:creationId xmlns:p14="http://schemas.microsoft.com/office/powerpoint/2010/main" val="141737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236" y="4783307"/>
            <a:ext cx="6678390" cy="5082906"/>
          </a:xfrm>
        </p:spPr>
        <p:txBody>
          <a:bodyPr/>
          <a:lstStyle/>
          <a:p>
            <a:endParaRPr lang="en-AU" dirty="0"/>
          </a:p>
        </p:txBody>
      </p:sp>
      <p:sp>
        <p:nvSpPr>
          <p:cNvPr id="4" name="Slide Number Placeholder 3"/>
          <p:cNvSpPr>
            <a:spLocks noGrp="1"/>
          </p:cNvSpPr>
          <p:nvPr>
            <p:ph type="sldNum" sz="quarter" idx="10"/>
          </p:nvPr>
        </p:nvSpPr>
        <p:spPr/>
        <p:txBody>
          <a:bodyPr/>
          <a:lstStyle/>
          <a:p>
            <a:fld id="{D6BB2700-926B-3F46-88CB-F9CBF3FB40E2}" type="slidenum">
              <a:rPr lang="en-US" smtClean="0"/>
              <a:pPr/>
              <a:t>9</a:t>
            </a:fld>
            <a:endParaRPr lang="en-US" dirty="0"/>
          </a:p>
        </p:txBody>
      </p:sp>
    </p:spTree>
    <p:extLst>
      <p:ext uri="{BB962C8B-B14F-4D97-AF65-F5344CB8AC3E}">
        <p14:creationId xmlns:p14="http://schemas.microsoft.com/office/powerpoint/2010/main" val="1417378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2579201"/>
            <a:ext cx="6549785" cy="2291748"/>
          </a:xfrm>
          <a:ln>
            <a:noFill/>
          </a:ln>
        </p:spPr>
        <p:txBody>
          <a:bodyPr>
            <a:noAutofit/>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4083918"/>
            <a:ext cx="6556654" cy="350682"/>
          </a:xfrm>
        </p:spPr>
        <p:txBody>
          <a:bodyPr lIns="306000" rIns="306000">
            <a:noAutofit/>
          </a:bodyPr>
          <a:lstStyle>
            <a:lvl1pPr>
              <a:lnSpc>
                <a:spcPct val="90000"/>
              </a:lnSpc>
              <a:spcBef>
                <a:spcPts val="400"/>
              </a:spcBef>
              <a:spcAft>
                <a:spcPts val="400"/>
              </a:spcAft>
              <a:defRPr sz="1600" b="0">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7" y="4434600"/>
            <a:ext cx="6556654" cy="260760"/>
          </a:xfrm>
        </p:spPr>
        <p:txBody>
          <a:bodyPr lIns="306000" rIns="306000">
            <a:noAutofit/>
          </a:bodyPr>
          <a:lstStyle>
            <a:lvl1pPr>
              <a:defRPr sz="1000" b="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grpSp>
        <p:nvGrpSpPr>
          <p:cNvPr id="26" name="Group 25"/>
          <p:cNvGrpSpPr/>
          <p:nvPr userDrawn="1"/>
        </p:nvGrpSpPr>
        <p:grpSpPr>
          <a:xfrm>
            <a:off x="-1836712" y="15465"/>
            <a:ext cx="1589488" cy="1725656"/>
            <a:chOff x="-1836712" y="2937191"/>
            <a:chExt cx="1589488" cy="1725656"/>
          </a:xfrm>
        </p:grpSpPr>
        <p:pic>
          <p:nvPicPr>
            <p:cNvPr id="27" name="Picture 26"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8" name="TextBox 27"/>
            <p:cNvSpPr txBox="1"/>
            <p:nvPr/>
          </p:nvSpPr>
          <p:spPr>
            <a:xfrm>
              <a:off x="-1836712" y="3677962"/>
              <a:ext cx="1589488" cy="984885"/>
            </a:xfrm>
            <a:prstGeom prst="rect">
              <a:avLst/>
            </a:prstGeom>
            <a:noFill/>
          </p:spPr>
          <p:txBody>
            <a:bodyPr wrap="square" lIns="0" tIns="0" rIns="0" bIns="0" rtlCol="0">
              <a:spAutoFit/>
            </a:bodyPr>
            <a:lstStyle/>
            <a:p>
              <a:r>
                <a:rPr lang="en-GB" sz="800" dirty="0">
                  <a:solidFill>
                    <a:srgbClr val="000000"/>
                  </a:solidFill>
                </a:rPr>
                <a:t>To add a photographic image to the background.</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&gt;picture or texture fill</a:t>
              </a:r>
            </a:p>
            <a:p>
              <a:r>
                <a:rPr lang="en-GB" sz="800" baseline="0" dirty="0">
                  <a:solidFill>
                    <a:srgbClr val="000000"/>
                  </a:solidFill>
                </a:rPr>
                <a:t>&gt;select image from  </a:t>
              </a:r>
              <a:br>
                <a:rPr lang="en-GB" sz="800" baseline="0" dirty="0">
                  <a:solidFill>
                    <a:srgbClr val="000000"/>
                  </a:solidFill>
                </a:rPr>
              </a:br>
              <a:r>
                <a:rPr lang="en-GB" sz="800" baseline="0" dirty="0">
                  <a:solidFill>
                    <a:srgbClr val="000000"/>
                  </a:solidFill>
                </a:rPr>
                <a:t>  your file</a:t>
              </a:r>
              <a:endParaRPr lang="en-GB" sz="800" dirty="0">
                <a:solidFill>
                  <a:srgbClr val="000000"/>
                </a:solidFill>
              </a:endParaRPr>
            </a:p>
          </p:txBody>
        </p:sp>
        <p:pic>
          <p:nvPicPr>
            <p:cNvPr id="29" name="Picture 28"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160917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1 column of body tex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491075"/>
            <a:ext cx="6732001" cy="640515"/>
          </a:xfrm>
          <a:ln>
            <a:noFill/>
          </a:ln>
        </p:spPr>
        <p:txBody>
          <a:bodyPr tIns="180000" bIns="180000">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5"/>
            <a:ext cx="6732000" cy="558430"/>
          </a:xfrm>
        </p:spPr>
        <p:txBody>
          <a:bodyPr wrap="square" lIns="306000" rIns="30600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37" y="1719264"/>
            <a:ext cx="6738938" cy="3151187"/>
          </a:xfrm>
        </p:spPr>
        <p:txBody>
          <a:bodyPr wrap="square" lIns="306000" tIns="180000" bIns="180000">
            <a:noAutofit/>
          </a:bodyPr>
          <a:lstStyle>
            <a:lvl1pPr>
              <a:lnSpc>
                <a:spcPct val="90000"/>
              </a:lnSpc>
              <a:spcBef>
                <a:spcPts val="600"/>
              </a:spcBef>
              <a:spcAft>
                <a:spcPts val="600"/>
              </a:spcAft>
              <a:defRPr sz="1400" baseline="0">
                <a:solidFill>
                  <a:schemeClr val="tx1"/>
                </a:solidFill>
                <a:latin typeface="+mj-lt"/>
              </a:defRPr>
            </a:lvl1pPr>
            <a:lvl2pPr>
              <a:lnSpc>
                <a:spcPct val="90000"/>
              </a:lnSpc>
              <a:spcBef>
                <a:spcPts val="400"/>
              </a:spcBef>
              <a:spcAft>
                <a:spcPts val="400"/>
              </a:spcAft>
              <a:defRPr sz="1400" b="0">
                <a:solidFill>
                  <a:schemeClr val="tx1"/>
                </a:solidFill>
                <a:latin typeface="+mj-lt"/>
              </a:defRPr>
            </a:lvl2pPr>
            <a:lvl3pPr marL="0">
              <a:lnSpc>
                <a:spcPct val="90000"/>
              </a:lnSpc>
              <a:spcBef>
                <a:spcPts val="400"/>
              </a:spcBef>
              <a:spcAft>
                <a:spcPts val="400"/>
              </a:spcAft>
              <a:defRPr sz="1400">
                <a:solidFill>
                  <a:schemeClr val="accent1"/>
                </a:solidFill>
                <a:latin typeface="+mj-lt"/>
              </a:defRPr>
            </a:lvl3pPr>
            <a:lvl4pPr marL="180000" indent="-180000">
              <a:lnSpc>
                <a:spcPct val="90000"/>
              </a:lnSpc>
              <a:spcBef>
                <a:spcPts val="400"/>
              </a:spcBef>
              <a:spcAft>
                <a:spcPts val="400"/>
              </a:spcAft>
              <a:defRPr sz="1400">
                <a:solidFill>
                  <a:schemeClr val="tx1"/>
                </a:solidFill>
                <a:latin typeface="+mj-lt"/>
              </a:defRPr>
            </a:lvl4pPr>
            <a:lvl5pPr marL="360000" indent="-180000">
              <a:lnSpc>
                <a:spcPct val="90000"/>
              </a:lnSpc>
              <a:spcBef>
                <a:spcPts val="400"/>
              </a:spcBef>
              <a:spcAft>
                <a:spcPts val="400"/>
              </a:spcAft>
              <a:defRPr sz="1400">
                <a:solidFill>
                  <a:schemeClr val="tx1"/>
                </a:solidFill>
                <a:latin typeface="+mj-lt"/>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11"/>
          <p:cNvGrpSpPr/>
          <p:nvPr userDrawn="1"/>
        </p:nvGrpSpPr>
        <p:grpSpPr>
          <a:xfrm>
            <a:off x="-1806020" y="2149888"/>
            <a:ext cx="1653524" cy="2425629"/>
            <a:chOff x="6195941" y="562596"/>
            <a:chExt cx="1653524" cy="2425628"/>
          </a:xfrm>
        </p:grpSpPr>
        <p:grpSp>
          <p:nvGrpSpPr>
            <p:cNvPr id="29" name="Group 113"/>
            <p:cNvGrpSpPr/>
            <p:nvPr/>
          </p:nvGrpSpPr>
          <p:grpSpPr>
            <a:xfrm>
              <a:off x="6195941" y="832626"/>
              <a:ext cx="1653524" cy="2155598"/>
              <a:chOff x="-1872716" y="660661"/>
              <a:chExt cx="1653524" cy="1616699"/>
            </a:xfrm>
          </p:grpSpPr>
          <p:sp>
            <p:nvSpPr>
              <p:cNvPr id="33" name="TextBox 32"/>
              <p:cNvSpPr txBox="1"/>
              <p:nvPr/>
            </p:nvSpPr>
            <p:spPr>
              <a:xfrm>
                <a:off x="-1872716" y="984698"/>
                <a:ext cx="1653524" cy="1292662"/>
              </a:xfrm>
              <a:prstGeom prst="rect">
                <a:avLst/>
              </a:prstGeom>
              <a:noFill/>
            </p:spPr>
            <p:txBody>
              <a:bodyPr wrap="square" lIns="0" tIns="0" rIns="0" bIns="0" rtlCol="0">
                <a:spAutoFit/>
              </a:bodyPr>
              <a:lstStyle/>
              <a:p>
                <a:r>
                  <a:rPr lang="en-GB" sz="800" dirty="0">
                    <a:solidFill>
                      <a:srgbClr val="000000"/>
                    </a:solidFill>
                  </a:rPr>
                  <a:t>To format</a:t>
                </a:r>
                <a:r>
                  <a:rPr lang="en-GB" sz="8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800" baseline="0" dirty="0">
                  <a:solidFill>
                    <a:srgbClr val="000000"/>
                  </a:solidFill>
                </a:endParaRPr>
              </a:p>
              <a:p>
                <a:r>
                  <a:rPr lang="en-GB" sz="800" baseline="0" dirty="0">
                    <a:solidFill>
                      <a:srgbClr val="000000"/>
                    </a:solidFill>
                  </a:rPr>
                  <a:t>Do not use the bullet point button to format your text.</a:t>
                </a:r>
              </a:p>
              <a:p>
                <a:endParaRPr lang="en-GB" sz="800" baseline="0" dirty="0">
                  <a:solidFill>
                    <a:srgbClr val="000000"/>
                  </a:solidFill>
                </a:endParaRPr>
              </a:p>
            </p:txBody>
          </p:sp>
          <p:pic>
            <p:nvPicPr>
              <p:cNvPr id="34" name="Picture 3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0" name="Group 120"/>
            <p:cNvGrpSpPr/>
            <p:nvPr/>
          </p:nvGrpSpPr>
          <p:grpSpPr>
            <a:xfrm>
              <a:off x="6303954" y="562596"/>
              <a:ext cx="540060" cy="540060"/>
              <a:chOff x="6303954" y="562596"/>
              <a:chExt cx="540060" cy="540060"/>
            </a:xfrm>
          </p:grpSpPr>
          <p:sp>
            <p:nvSpPr>
              <p:cNvPr id="31" name="Donut 3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2" name="Picture 3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28900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uiExpand="1"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1 column of body text and general content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a:off x="2" y="1"/>
            <a:ext cx="9143999" cy="51624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23"/>
          <p:cNvSpPr/>
          <p:nvPr userDrawn="1"/>
        </p:nvSpPr>
        <p:spPr>
          <a:xfrm>
            <a:off x="0" y="1"/>
            <a:ext cx="9144021" cy="5162402"/>
          </a:xfrm>
          <a:custGeom>
            <a:avLst/>
            <a:gdLst>
              <a:gd name="connsiteX0" fmla="*/ 325458 w 9144021"/>
              <a:gd name="connsiteY0" fmla="*/ 278606 h 5162402"/>
              <a:gd name="connsiteX1" fmla="*/ 325458 w 9144021"/>
              <a:gd name="connsiteY1" fmla="*/ 4883796 h 5162402"/>
              <a:gd name="connsiteX2" fmla="*/ 8885760 w 9144021"/>
              <a:gd name="connsiteY2" fmla="*/ 4883796 h 5162402"/>
              <a:gd name="connsiteX3" fmla="*/ 8885760 w 9144021"/>
              <a:gd name="connsiteY3" fmla="*/ 278606 h 5162402"/>
              <a:gd name="connsiteX4" fmla="*/ 0 w 9144021"/>
              <a:gd name="connsiteY4" fmla="*/ 0 h 5162402"/>
              <a:gd name="connsiteX5" fmla="*/ 9144000 w 9144021"/>
              <a:gd name="connsiteY5" fmla="*/ 0 h 5162402"/>
              <a:gd name="connsiteX6" fmla="*/ 9144000 w 9144021"/>
              <a:gd name="connsiteY6" fmla="*/ 0 h 5162402"/>
              <a:gd name="connsiteX7" fmla="*/ 9144000 w 9144021"/>
              <a:gd name="connsiteY7" fmla="*/ 278606 h 5162402"/>
              <a:gd name="connsiteX8" fmla="*/ 9144000 w 9144021"/>
              <a:gd name="connsiteY8" fmla="*/ 4883796 h 5162402"/>
              <a:gd name="connsiteX9" fmla="*/ 9144021 w 9144021"/>
              <a:gd name="connsiteY9" fmla="*/ 4883796 h 5162402"/>
              <a:gd name="connsiteX10" fmla="*/ 9144021 w 9144021"/>
              <a:gd name="connsiteY10" fmla="*/ 5162402 h 5162402"/>
              <a:gd name="connsiteX11" fmla="*/ 9144000 w 9144021"/>
              <a:gd name="connsiteY11" fmla="*/ 5162402 h 5162402"/>
              <a:gd name="connsiteX12" fmla="*/ 8885760 w 9144021"/>
              <a:gd name="connsiteY12" fmla="*/ 5162402 h 5162402"/>
              <a:gd name="connsiteX13" fmla="*/ 325458 w 9144021"/>
              <a:gd name="connsiteY13" fmla="*/ 5162402 h 5162402"/>
              <a:gd name="connsiteX14" fmla="*/ 42 w 9144021"/>
              <a:gd name="connsiteY14" fmla="*/ 5162402 h 5162402"/>
              <a:gd name="connsiteX15" fmla="*/ 21 w 9144021"/>
              <a:gd name="connsiteY15" fmla="*/ 5162402 h 5162402"/>
              <a:gd name="connsiteX16" fmla="*/ 21 w 9144021"/>
              <a:gd name="connsiteY16" fmla="*/ 4883796 h 5162402"/>
              <a:gd name="connsiteX17" fmla="*/ 42 w 9144021"/>
              <a:gd name="connsiteY17" fmla="*/ 4883796 h 5162402"/>
              <a:gd name="connsiteX18" fmla="*/ 42 w 9144021"/>
              <a:gd name="connsiteY18" fmla="*/ 278606 h 5162402"/>
              <a:gd name="connsiteX19" fmla="*/ 0 w 9144021"/>
              <a:gd name="connsiteY19" fmla="*/ 278606 h 516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21" h="5162402">
                <a:moveTo>
                  <a:pt x="325458" y="278606"/>
                </a:moveTo>
                <a:lnTo>
                  <a:pt x="325458" y="4883796"/>
                </a:lnTo>
                <a:lnTo>
                  <a:pt x="8885760" y="4883796"/>
                </a:lnTo>
                <a:lnTo>
                  <a:pt x="8885760" y="278606"/>
                </a:lnTo>
                <a:close/>
                <a:moveTo>
                  <a:pt x="0" y="0"/>
                </a:moveTo>
                <a:lnTo>
                  <a:pt x="9144000" y="0"/>
                </a:lnTo>
                <a:lnTo>
                  <a:pt x="9144000" y="0"/>
                </a:lnTo>
                <a:lnTo>
                  <a:pt x="9144000" y="278606"/>
                </a:lnTo>
                <a:lnTo>
                  <a:pt x="9144000" y="4883796"/>
                </a:lnTo>
                <a:lnTo>
                  <a:pt x="9144021" y="4883796"/>
                </a:lnTo>
                <a:lnTo>
                  <a:pt x="9144021" y="5162402"/>
                </a:lnTo>
                <a:lnTo>
                  <a:pt x="9144000" y="5162402"/>
                </a:lnTo>
                <a:lnTo>
                  <a:pt x="8885760" y="5162402"/>
                </a:lnTo>
                <a:lnTo>
                  <a:pt x="325458" y="5162402"/>
                </a:lnTo>
                <a:lnTo>
                  <a:pt x="42" y="5162402"/>
                </a:lnTo>
                <a:lnTo>
                  <a:pt x="21" y="5162402"/>
                </a:lnTo>
                <a:lnTo>
                  <a:pt x="21" y="4883796"/>
                </a:lnTo>
                <a:lnTo>
                  <a:pt x="42" y="4883796"/>
                </a:lnTo>
                <a:lnTo>
                  <a:pt x="42" y="278606"/>
                </a:lnTo>
                <a:lnTo>
                  <a:pt x="0" y="278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8" y="491075"/>
            <a:ext cx="5952606" cy="640515"/>
          </a:xfrm>
          <a:ln>
            <a:noFill/>
          </a:ln>
        </p:spPr>
        <p:txBody>
          <a:bodyPr tIns="180000" bIns="180000">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40" y="1161605"/>
            <a:ext cx="5952605" cy="558430"/>
          </a:xfrm>
        </p:spPr>
        <p:txBody>
          <a:bodyPr wrap="square" lIns="306000" rIns="30600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39" y="1719264"/>
            <a:ext cx="2590379" cy="3151187"/>
          </a:xfrm>
        </p:spPr>
        <p:txBody>
          <a:bodyPr wrap="square" lIns="306000" tIns="180000" bIns="180000">
            <a:noAutofit/>
          </a:bodyPr>
          <a:lstStyle>
            <a:lvl1pPr>
              <a:lnSpc>
                <a:spcPct val="90000"/>
              </a:lnSpc>
              <a:spcBef>
                <a:spcPts val="600"/>
              </a:spcBef>
              <a:spcAft>
                <a:spcPts val="600"/>
              </a:spcAft>
              <a:defRPr sz="1400" baseline="0">
                <a:solidFill>
                  <a:schemeClr val="tx1"/>
                </a:solidFill>
              </a:defRPr>
            </a:lvl1pPr>
            <a:lvl2pPr>
              <a:lnSpc>
                <a:spcPct val="90000"/>
              </a:lnSpc>
              <a:spcBef>
                <a:spcPts val="400"/>
              </a:spcBef>
              <a:spcAft>
                <a:spcPts val="400"/>
              </a:spcAft>
              <a:defRPr sz="1400" b="0">
                <a:solidFill>
                  <a:schemeClr val="tx1"/>
                </a:solidFill>
                <a:latin typeface="Caecilia LT Std Light" pitchFamily="50" charset="0"/>
              </a:defRPr>
            </a:lvl2pPr>
            <a:lvl3pPr marL="0">
              <a:lnSpc>
                <a:spcPct val="90000"/>
              </a:lnSpc>
              <a:spcBef>
                <a:spcPts val="400"/>
              </a:spcBef>
              <a:spcAft>
                <a:spcPts val="400"/>
              </a:spcAft>
              <a:defRPr sz="1400">
                <a:solidFill>
                  <a:schemeClr val="accent1"/>
                </a:solidFill>
              </a:defRPr>
            </a:lvl3pPr>
            <a:lvl4pPr marL="180000" indent="-180000">
              <a:lnSpc>
                <a:spcPct val="90000"/>
              </a:lnSpc>
              <a:spcBef>
                <a:spcPts val="400"/>
              </a:spcBef>
              <a:spcAft>
                <a:spcPts val="400"/>
              </a:spcAft>
              <a:defRPr sz="1400">
                <a:solidFill>
                  <a:schemeClr val="tx1"/>
                </a:solidFill>
              </a:defRPr>
            </a:lvl4pPr>
            <a:lvl5pPr marL="360000" indent="-180000">
              <a:lnSpc>
                <a:spcPct val="90000"/>
              </a:lnSpc>
              <a:spcBef>
                <a:spcPts val="400"/>
              </a:spcBef>
              <a:spcAft>
                <a:spcPts val="400"/>
              </a:spcAft>
              <a:defRPr sz="14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1"/>
          <p:cNvGrpSpPr/>
          <p:nvPr userDrawn="1"/>
        </p:nvGrpSpPr>
        <p:grpSpPr>
          <a:xfrm>
            <a:off x="-1806020" y="2149888"/>
            <a:ext cx="1653524" cy="2425629"/>
            <a:chOff x="6195941" y="562596"/>
            <a:chExt cx="1653524" cy="2425628"/>
          </a:xfrm>
        </p:grpSpPr>
        <p:grpSp>
          <p:nvGrpSpPr>
            <p:cNvPr id="17" name="Group 113"/>
            <p:cNvGrpSpPr/>
            <p:nvPr/>
          </p:nvGrpSpPr>
          <p:grpSpPr>
            <a:xfrm>
              <a:off x="6195941" y="832626"/>
              <a:ext cx="1653524" cy="2155598"/>
              <a:chOff x="-1872716" y="660661"/>
              <a:chExt cx="1653524" cy="1616699"/>
            </a:xfrm>
          </p:grpSpPr>
          <p:sp>
            <p:nvSpPr>
              <p:cNvPr id="23" name="TextBox 22"/>
              <p:cNvSpPr txBox="1"/>
              <p:nvPr/>
            </p:nvSpPr>
            <p:spPr>
              <a:xfrm>
                <a:off x="-1872716" y="984698"/>
                <a:ext cx="1653524" cy="1292662"/>
              </a:xfrm>
              <a:prstGeom prst="rect">
                <a:avLst/>
              </a:prstGeom>
              <a:noFill/>
            </p:spPr>
            <p:txBody>
              <a:bodyPr wrap="square" lIns="0" tIns="0" rIns="0" bIns="0" rtlCol="0">
                <a:spAutoFit/>
              </a:bodyPr>
              <a:lstStyle/>
              <a:p>
                <a:r>
                  <a:rPr lang="en-GB" sz="800" dirty="0">
                    <a:solidFill>
                      <a:srgbClr val="000000"/>
                    </a:solidFill>
                  </a:rPr>
                  <a:t>To format</a:t>
                </a:r>
                <a:r>
                  <a:rPr lang="en-GB" sz="800" baseline="0" dirty="0">
                    <a:solidFill>
                      <a:srgbClr val="000000"/>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800" baseline="0" dirty="0">
                  <a:solidFill>
                    <a:srgbClr val="000000"/>
                  </a:solidFill>
                </a:endParaRPr>
              </a:p>
              <a:p>
                <a:r>
                  <a:rPr lang="en-GB" sz="800" baseline="0" dirty="0">
                    <a:solidFill>
                      <a:srgbClr val="000000"/>
                    </a:solidFill>
                  </a:rPr>
                  <a:t>Do not use the bullet point button to format your text.</a:t>
                </a:r>
              </a:p>
              <a:p>
                <a:endParaRPr lang="en-GB" sz="800" baseline="0" dirty="0">
                  <a:solidFill>
                    <a:srgbClr val="000000"/>
                  </a:solidFill>
                </a:endParaRPr>
              </a:p>
            </p:txBody>
          </p:sp>
          <p:pic>
            <p:nvPicPr>
              <p:cNvPr id="25" name="Picture 24" descr="icon_information-white.png"/>
              <p:cNvPicPr>
                <a:picLocks noChangeAspect="1"/>
              </p:cNvPicPr>
              <p:nvPr/>
            </p:nvPicPr>
            <p:blipFill>
              <a:blip r:embed="rId3" cstate="print">
                <a:lum bright="-100000"/>
              </a:blip>
              <a:stretch>
                <a:fillRect/>
              </a:stretch>
            </p:blipFill>
            <p:spPr>
              <a:xfrm>
                <a:off x="-1764703" y="660661"/>
                <a:ext cx="121592" cy="240085"/>
              </a:xfrm>
              <a:prstGeom prst="rect">
                <a:avLst/>
              </a:prstGeom>
            </p:spPr>
          </p:pic>
        </p:grpSp>
        <p:grpSp>
          <p:nvGrpSpPr>
            <p:cNvPr id="20"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22" name="Picture 21" descr="increase_indent.png"/>
              <p:cNvPicPr>
                <a:picLocks noChangeAspect="1"/>
              </p:cNvPicPr>
              <p:nvPr/>
            </p:nvPicPr>
            <p:blipFill>
              <a:blip r:embed="rId4" cstate="print">
                <a:lum bright="-100000"/>
              </a:blip>
              <a:stretch>
                <a:fillRect/>
              </a:stretch>
            </p:blipFill>
            <p:spPr>
              <a:xfrm>
                <a:off x="6425212" y="679422"/>
                <a:ext cx="317520" cy="317520"/>
              </a:xfrm>
              <a:prstGeom prst="rect">
                <a:avLst/>
              </a:prstGeom>
            </p:spPr>
          </p:pic>
        </p:grpSp>
      </p:grpSp>
      <p:grpSp>
        <p:nvGrpSpPr>
          <p:cNvPr id="27" name="Group 26"/>
          <p:cNvGrpSpPr/>
          <p:nvPr userDrawn="1"/>
        </p:nvGrpSpPr>
        <p:grpSpPr>
          <a:xfrm>
            <a:off x="-1836712" y="15465"/>
            <a:ext cx="1589488" cy="1725656"/>
            <a:chOff x="-1836712" y="2937191"/>
            <a:chExt cx="1589488" cy="1725656"/>
          </a:xfrm>
        </p:grpSpPr>
        <p:pic>
          <p:nvPicPr>
            <p:cNvPr id="28" name="Picture 27" descr="icon_camera_circle.png"/>
            <p:cNvPicPr>
              <a:picLocks noChangeAspect="1"/>
            </p:cNvPicPr>
            <p:nvPr/>
          </p:nvPicPr>
          <p:blipFill>
            <a:blip r:embed="rId5" cstate="print">
              <a:lum bright="-100000"/>
            </a:blip>
            <a:stretch>
              <a:fillRect/>
            </a:stretch>
          </p:blipFill>
          <p:spPr>
            <a:xfrm>
              <a:off x="-1728699" y="2937191"/>
              <a:ext cx="640111" cy="640111"/>
            </a:xfrm>
            <a:prstGeom prst="rect">
              <a:avLst/>
            </a:prstGeom>
            <a:noFill/>
            <a:ln>
              <a:noFill/>
            </a:ln>
          </p:spPr>
        </p:pic>
        <p:sp>
          <p:nvSpPr>
            <p:cNvPr id="29" name="TextBox 28"/>
            <p:cNvSpPr txBox="1"/>
            <p:nvPr/>
          </p:nvSpPr>
          <p:spPr>
            <a:xfrm>
              <a:off x="-1836712" y="3677962"/>
              <a:ext cx="1589488" cy="984885"/>
            </a:xfrm>
            <a:prstGeom prst="rect">
              <a:avLst/>
            </a:prstGeom>
            <a:noFill/>
          </p:spPr>
          <p:txBody>
            <a:bodyPr wrap="square" lIns="0" tIns="0" rIns="0" bIns="0" rtlCol="0">
              <a:spAutoFit/>
            </a:bodyPr>
            <a:lstStyle/>
            <a:p>
              <a:r>
                <a:rPr lang="en-GB" sz="800" dirty="0">
                  <a:solidFill>
                    <a:srgbClr val="000000"/>
                  </a:solidFill>
                </a:rPr>
                <a:t>To add a photographic image to the background.</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&gt;picture or texture fill</a:t>
              </a:r>
            </a:p>
            <a:p>
              <a:r>
                <a:rPr lang="en-GB" sz="800" baseline="0" dirty="0">
                  <a:solidFill>
                    <a:srgbClr val="000000"/>
                  </a:solidFill>
                </a:rPr>
                <a:t>&gt;select image from  </a:t>
              </a:r>
              <a:br>
                <a:rPr lang="en-GB" sz="800" baseline="0" dirty="0">
                  <a:solidFill>
                    <a:srgbClr val="000000"/>
                  </a:solidFill>
                </a:rPr>
              </a:br>
              <a:r>
                <a:rPr lang="en-GB" sz="800" baseline="0" dirty="0">
                  <a:solidFill>
                    <a:srgbClr val="000000"/>
                  </a:solidFill>
                </a:rPr>
                <a:t>  your file</a:t>
              </a:r>
              <a:endParaRPr lang="en-GB" sz="800" dirty="0">
                <a:solidFill>
                  <a:srgbClr val="000000"/>
                </a:solidFill>
              </a:endParaRPr>
            </a:p>
          </p:txBody>
        </p:sp>
        <p:pic>
          <p:nvPicPr>
            <p:cNvPr id="30" name="Picture 29"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6" name="Content Placeholder 5"/>
          <p:cNvSpPr>
            <a:spLocks noGrp="1"/>
          </p:cNvSpPr>
          <p:nvPr>
            <p:ph sz="quarter" idx="18" hasCustomPrompt="1"/>
          </p:nvPr>
        </p:nvSpPr>
        <p:spPr>
          <a:xfrm>
            <a:off x="2918019" y="1718704"/>
            <a:ext cx="5940425" cy="3138487"/>
          </a:xfrm>
        </p:spPr>
        <p:txBody>
          <a:bodyPr anchor="ctr"/>
          <a:lstStyle>
            <a:lvl1pPr algn="ctr">
              <a:defRPr/>
            </a:lvl1pPr>
          </a:lstStyle>
          <a:p>
            <a:pPr lvl="0"/>
            <a:r>
              <a:rPr lang="en-US" dirty="0"/>
              <a:t>Click an icon to add content</a:t>
            </a:r>
          </a:p>
        </p:txBody>
      </p:sp>
    </p:spTree>
    <p:extLst>
      <p:ext uri="{BB962C8B-B14F-4D97-AF65-F5344CB8AC3E}">
        <p14:creationId xmlns:p14="http://schemas.microsoft.com/office/powerpoint/2010/main" val="79168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ck cover with solid background colour - no disclaime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1275607"/>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15349" y="3231922"/>
            <a:ext cx="5670000" cy="350682"/>
          </a:xfrm>
        </p:spPr>
        <p:txBody>
          <a:bodyPr lIns="306000" rIns="30600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6048" y="3582604"/>
            <a:ext cx="5670000" cy="799661"/>
          </a:xfrm>
        </p:spPr>
        <p:txBody>
          <a:bodyPr lIns="306000" rIns="30600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dirty="0"/>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sp>
        <p:nvSpPr>
          <p:cNvPr id="17" name="object 8"/>
          <p:cNvSpPr txBox="1"/>
          <p:nvPr userDrawn="1"/>
        </p:nvSpPr>
        <p:spPr>
          <a:xfrm>
            <a:off x="7342825" y="4553517"/>
            <a:ext cx="1397635" cy="192360"/>
          </a:xfrm>
          <a:prstGeom prst="rect">
            <a:avLst/>
          </a:prstGeom>
        </p:spPr>
        <p:txBody>
          <a:bodyPr vert="horz" wrap="square" lIns="0" tIns="0" rIns="0" bIns="0" rtlCol="0">
            <a:spAutoFit/>
          </a:bodyPr>
          <a:lstStyle/>
          <a:p>
            <a:pPr marL="12700">
              <a:lnSpc>
                <a:spcPct val="100000"/>
              </a:lnSpc>
            </a:pPr>
            <a:r>
              <a:rPr sz="1250" b="0" i="0" spc="-25" dirty="0">
                <a:solidFill>
                  <a:schemeClr val="bg1"/>
                </a:solidFill>
                <a:latin typeface="Caecilia LT Std Roman" pitchFamily="50" charset="0"/>
                <a:cs typeface="Caecilia LT Std Bold"/>
              </a:rPr>
              <a:t>ww</a:t>
            </a:r>
            <a:r>
              <a:rPr sz="1250" b="0" i="0" spc="-120" dirty="0">
                <a:solidFill>
                  <a:schemeClr val="bg1"/>
                </a:solidFill>
                <a:latin typeface="Caecilia LT Std Roman" pitchFamily="50" charset="0"/>
                <a:cs typeface="Caecilia LT Std Bold"/>
              </a:rPr>
              <a:t>w</a:t>
            </a:r>
            <a:r>
              <a:rPr sz="1250" b="0" i="0" spc="-25" dirty="0">
                <a:solidFill>
                  <a:schemeClr val="bg1"/>
                </a:solidFill>
                <a:latin typeface="Caecilia LT Std Roman" pitchFamily="50" charset="0"/>
                <a:cs typeface="Caecilia LT Std Bold"/>
              </a:rPr>
              <a:t>.c</a:t>
            </a:r>
            <a:r>
              <a:rPr sz="1250" b="0" i="0" spc="-55" dirty="0">
                <a:solidFill>
                  <a:schemeClr val="bg1"/>
                </a:solidFill>
                <a:latin typeface="Caecilia LT Std Roman" pitchFamily="50" charset="0"/>
                <a:cs typeface="Caecilia LT Std Bold"/>
              </a:rPr>
              <a:t>l</a:t>
            </a:r>
            <a:r>
              <a:rPr sz="1250" b="0" i="0" spc="-25" dirty="0">
                <a:solidFill>
                  <a:schemeClr val="bg1"/>
                </a:solidFill>
                <a:latin typeface="Caecilia LT Std Roman" pitchFamily="50" charset="0"/>
                <a:cs typeface="Caecilia LT Std Bold"/>
              </a:rPr>
              <a:t>ydeco.com</a:t>
            </a:r>
            <a:endParaRPr sz="1250" b="0" i="0" dirty="0">
              <a:solidFill>
                <a:schemeClr val="bg1"/>
              </a:solidFill>
              <a:latin typeface="Caecilia LT Std Roman" pitchFamily="50" charset="0"/>
              <a:cs typeface="Caecilia LT Std Bold"/>
            </a:endParaRP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Tree>
    <p:extLst>
      <p:ext uri="{BB962C8B-B14F-4D97-AF65-F5344CB8AC3E}">
        <p14:creationId xmlns:p14="http://schemas.microsoft.com/office/powerpoint/2010/main" val="35350209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3870"/>
                            </p:stCondLst>
                            <p:childTnLst>
                              <p:par>
                                <p:cTn id="28" presetID="10" presetClass="entr" presetSubtype="0" fill="hold" grpId="0" nodeType="afterEffect">
                                  <p:stCondLst>
                                    <p:cond delay="0"/>
                                  </p:stCondLst>
                                  <p:iterate type="wd">
                                    <p:tmPct val="3000"/>
                                  </p:iterate>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childTnLst>
                          </p:cTn>
                        </p:par>
                        <p:par>
                          <p:cTn id="31" fill="hold">
                            <p:stCondLst>
                              <p:cond delay="5140"/>
                            </p:stCondLst>
                            <p:childTnLst>
                              <p:par>
                                <p:cTn id="32" presetID="10" presetClass="entr" presetSubtype="0"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with solid background colou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1275607"/>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150349" y="3231922"/>
            <a:ext cx="5670000" cy="350682"/>
          </a:xfrm>
        </p:spPr>
        <p:txBody>
          <a:bodyPr lIns="306000" rIns="30600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51048" y="3582604"/>
            <a:ext cx="5670000" cy="799661"/>
          </a:xfrm>
        </p:spPr>
        <p:txBody>
          <a:bodyPr lIns="306000" rIns="30600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US" dirty="0"/>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sp>
        <p:nvSpPr>
          <p:cNvPr id="17" name="object 8"/>
          <p:cNvSpPr txBox="1"/>
          <p:nvPr userDrawn="1"/>
        </p:nvSpPr>
        <p:spPr>
          <a:xfrm>
            <a:off x="7342825" y="4553517"/>
            <a:ext cx="1397635" cy="192360"/>
          </a:xfrm>
          <a:prstGeom prst="rect">
            <a:avLst/>
          </a:prstGeom>
        </p:spPr>
        <p:txBody>
          <a:bodyPr vert="horz" wrap="square" lIns="0" tIns="0" rIns="0" bIns="0" rtlCol="0">
            <a:spAutoFit/>
          </a:bodyPr>
          <a:lstStyle/>
          <a:p>
            <a:pPr marL="12700">
              <a:lnSpc>
                <a:spcPct val="100000"/>
              </a:lnSpc>
            </a:pPr>
            <a:r>
              <a:rPr sz="1250" b="0" i="0" spc="-25" dirty="0">
                <a:solidFill>
                  <a:schemeClr val="bg1"/>
                </a:solidFill>
                <a:latin typeface="Caecilia LT Std Light" pitchFamily="50" charset="0"/>
                <a:cs typeface="Caecilia LT Std Bold"/>
              </a:rPr>
              <a:t>ww</a:t>
            </a:r>
            <a:r>
              <a:rPr sz="1250" b="0" i="0" spc="-120" dirty="0">
                <a:solidFill>
                  <a:schemeClr val="bg1"/>
                </a:solidFill>
                <a:latin typeface="Caecilia LT Std Light" pitchFamily="50" charset="0"/>
                <a:cs typeface="Caecilia LT Std Bold"/>
              </a:rPr>
              <a:t>w</a:t>
            </a:r>
            <a:r>
              <a:rPr sz="1250" b="0" i="0" spc="-25" dirty="0">
                <a:solidFill>
                  <a:schemeClr val="bg1"/>
                </a:solidFill>
                <a:latin typeface="Caecilia LT Std Light" pitchFamily="50" charset="0"/>
                <a:cs typeface="Caecilia LT Std Bold"/>
              </a:rPr>
              <a:t>.c</a:t>
            </a:r>
            <a:r>
              <a:rPr sz="1250" b="0" i="0" spc="-55" dirty="0">
                <a:solidFill>
                  <a:schemeClr val="bg1"/>
                </a:solidFill>
                <a:latin typeface="Caecilia LT Std Light" pitchFamily="50" charset="0"/>
                <a:cs typeface="Caecilia LT Std Bold"/>
              </a:rPr>
              <a:t>l</a:t>
            </a:r>
            <a:r>
              <a:rPr sz="1250" b="0" i="0" spc="-25" dirty="0">
                <a:solidFill>
                  <a:schemeClr val="bg1"/>
                </a:solidFill>
                <a:latin typeface="Caecilia LT Std Light" pitchFamily="50" charset="0"/>
                <a:cs typeface="Caecilia LT Std Bold"/>
              </a:rPr>
              <a:t>ydeco.com</a:t>
            </a:r>
            <a:endParaRPr sz="1250" b="0" i="0" dirty="0">
              <a:solidFill>
                <a:schemeClr val="bg1"/>
              </a:solidFill>
              <a:latin typeface="Caecilia LT Std Light" pitchFamily="50" charset="0"/>
              <a:cs typeface="Caecilia LT Std Bold"/>
            </a:endParaRPr>
          </a:p>
        </p:txBody>
      </p:sp>
      <p:sp>
        <p:nvSpPr>
          <p:cNvPr id="21" name="object 9"/>
          <p:cNvSpPr txBox="1"/>
          <p:nvPr userDrawn="1"/>
        </p:nvSpPr>
        <p:spPr>
          <a:xfrm>
            <a:off x="606799" y="4553517"/>
            <a:ext cx="1165225" cy="192360"/>
          </a:xfrm>
          <a:prstGeom prst="rect">
            <a:avLst/>
          </a:prstGeom>
        </p:spPr>
        <p:txBody>
          <a:bodyPr vert="horz" wrap="square" lIns="0" tIns="0" rIns="0" bIns="0" rtlCol="0">
            <a:spAutoFit/>
          </a:bodyPr>
          <a:lstStyle/>
          <a:p>
            <a:pPr marL="12700">
              <a:lnSpc>
                <a:spcPct val="100000"/>
              </a:lnSpc>
            </a:pPr>
            <a:r>
              <a:rPr sz="1250" b="0" i="0" spc="-30" dirty="0">
                <a:solidFill>
                  <a:srgbClr val="FFFFFF"/>
                </a:solidFill>
                <a:latin typeface="Caecilia LT Std Roman" pitchFamily="50" charset="0"/>
                <a:cs typeface="Caecilia LT Std Bold"/>
              </a:rPr>
              <a:t>Clyde </a:t>
            </a:r>
            <a:r>
              <a:rPr sz="1250" b="0" i="0" dirty="0">
                <a:solidFill>
                  <a:srgbClr val="FFFFFF"/>
                </a:solidFill>
                <a:latin typeface="Caecilia LT Std Roman" pitchFamily="50" charset="0"/>
                <a:cs typeface="Caecilia LT Std Bold"/>
              </a:rPr>
              <a:t>&amp; </a:t>
            </a:r>
            <a:r>
              <a:rPr sz="1250" b="0" i="0" spc="-15" dirty="0">
                <a:solidFill>
                  <a:srgbClr val="FFFFFF"/>
                </a:solidFill>
                <a:latin typeface="Caecilia LT Std Roman" pitchFamily="50" charset="0"/>
                <a:cs typeface="Caecilia LT Std Bold"/>
              </a:rPr>
              <a:t>Co</a:t>
            </a:r>
            <a:r>
              <a:rPr sz="1250" b="0" i="0" spc="-195" dirty="0">
                <a:solidFill>
                  <a:srgbClr val="FFFFFF"/>
                </a:solidFill>
                <a:latin typeface="Caecilia LT Std Roman" pitchFamily="50" charset="0"/>
                <a:cs typeface="Caecilia LT Std Bold"/>
              </a:rPr>
              <a:t> </a:t>
            </a:r>
            <a:r>
              <a:rPr sz="1250" b="0" i="0" spc="-25" dirty="0">
                <a:solidFill>
                  <a:srgbClr val="FFFFFF"/>
                </a:solidFill>
                <a:latin typeface="Caecilia LT Std Roman" pitchFamily="50" charset="0"/>
                <a:cs typeface="Caecilia LT Std Bold"/>
              </a:rPr>
              <a:t>LLP</a:t>
            </a:r>
            <a:endParaRPr sz="1250" b="0" i="0" dirty="0">
              <a:latin typeface="Caecilia LT Std Roman" pitchFamily="50" charset="0"/>
              <a:cs typeface="Caecilia LT Std Bold"/>
            </a:endParaRPr>
          </a:p>
        </p:txBody>
      </p:sp>
      <p:sp>
        <p:nvSpPr>
          <p:cNvPr id="22" name="object 10"/>
          <p:cNvSpPr txBox="1"/>
          <p:nvPr userDrawn="1"/>
        </p:nvSpPr>
        <p:spPr>
          <a:xfrm>
            <a:off x="606792" y="3232465"/>
            <a:ext cx="1977428" cy="1152880"/>
          </a:xfrm>
          <a:prstGeom prst="rect">
            <a:avLst/>
          </a:prstGeom>
        </p:spPr>
        <p:txBody>
          <a:bodyPr vert="horz" wrap="square" lIns="0" tIns="0" rIns="0" bIns="0" rtlCol="0" anchor="b">
            <a:spAutoFit/>
          </a:bodyPr>
          <a:lstStyle/>
          <a:p>
            <a:pPr marL="12700" marR="5080">
              <a:lnSpc>
                <a:spcPct val="107200"/>
              </a:lnSpc>
            </a:pPr>
            <a:r>
              <a:rPr lang="en-GB" sz="700" b="0" i="0" spc="-15" dirty="0">
                <a:solidFill>
                  <a:srgbClr val="FFFFFF"/>
                </a:solidFill>
                <a:latin typeface="+mn-lt"/>
                <a:cs typeface="Caecilia LT Std Light"/>
              </a:rPr>
              <a:t>Clyde &amp; Co LLP accepts no responsibility for loss occasioned to any person acting or refraining from acting as a result of material contained in this summary. No part of this summary may be used, reproduced, stored in a retrieval system or transmitted in any form or by any means, electronic, mechanical, photocopying, reading or otherwise without the prior permission of Clyde &amp; Co LLP. </a:t>
            </a:r>
          </a:p>
          <a:p>
            <a:pPr marL="12700" marR="5080">
              <a:lnSpc>
                <a:spcPct val="107200"/>
              </a:lnSpc>
            </a:pPr>
            <a:r>
              <a:rPr lang="en-GB" sz="700" b="0" i="0" spc="-15" dirty="0">
                <a:solidFill>
                  <a:srgbClr val="FFFFFF"/>
                </a:solidFill>
                <a:latin typeface="+mn-lt"/>
                <a:cs typeface="Caecilia LT Std Light"/>
              </a:rPr>
              <a:t>© Clyde &amp; Co LLP 2019</a:t>
            </a: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Tree>
    <p:extLst>
      <p:ext uri="{BB962C8B-B14F-4D97-AF65-F5344CB8AC3E}">
        <p14:creationId xmlns:p14="http://schemas.microsoft.com/office/powerpoint/2010/main" val="131256372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387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437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870"/>
                            </p:stCondLst>
                            <p:childTnLst>
                              <p:par>
                                <p:cTn id="36" presetID="10" presetClass="entr" presetSubtype="0" fill="hold" grpId="0" nodeType="afterEffect">
                                  <p:stCondLst>
                                    <p:cond delay="0"/>
                                  </p:stCondLst>
                                  <p:iterate type="wd">
                                    <p:tmPct val="3000"/>
                                  </p:iterate>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childTnLst>
                                </p:cTn>
                              </p:par>
                            </p:childTnLst>
                          </p:cTn>
                        </p:par>
                        <p:par>
                          <p:cTn id="39" fill="hold">
                            <p:stCondLst>
                              <p:cond delay="6140"/>
                            </p:stCondLst>
                            <p:childTnLst>
                              <p:par>
                                <p:cTn id="40" presetID="10" presetClass="entr" presetSubtype="0" fill="hold" grpId="0" nodeType="after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P spid="21" grpId="0"/>
      <p:bldP spid="2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orld map with uk pull out">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6B3D838D-5371-4637-B7E8-341EF5B7C20A}"/>
              </a:ext>
            </a:extLst>
          </p:cNvPr>
          <p:cNvGrpSpPr/>
          <p:nvPr userDrawn="1"/>
        </p:nvGrpSpPr>
        <p:grpSpPr>
          <a:xfrm>
            <a:off x="606792" y="3762341"/>
            <a:ext cx="2015390" cy="645611"/>
            <a:chOff x="513510" y="5385048"/>
            <a:chExt cx="2015390" cy="645611"/>
          </a:xfrm>
        </p:grpSpPr>
        <p:cxnSp>
          <p:nvCxnSpPr>
            <p:cNvPr id="28" name="Straight Connector 27">
              <a:extLst>
                <a:ext uri="{FF2B5EF4-FFF2-40B4-BE49-F238E27FC236}">
                  <a16:creationId xmlns:a16="http://schemas.microsoft.com/office/drawing/2014/main" id="{CD9D4976-AF15-4D6C-9B81-049A7A98CAB4}"/>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501356-026D-4651-A2F0-35E4A440EF21}"/>
                </a:ext>
              </a:extLst>
            </p:cNvPr>
            <p:cNvSpPr txBox="1"/>
            <p:nvPr userDrawn="1"/>
          </p:nvSpPr>
          <p:spPr>
            <a:xfrm>
              <a:off x="514800" y="5438189"/>
              <a:ext cx="982641" cy="592470"/>
            </a:xfrm>
            <a:prstGeom prst="rect">
              <a:avLst/>
            </a:prstGeom>
            <a:noFill/>
          </p:spPr>
          <p:txBody>
            <a:bodyPr wrap="none" lIns="0" rIns="0" rtlCol="0">
              <a:spAutoFit/>
            </a:bodyPr>
            <a:lstStyle/>
            <a:p>
              <a:r>
                <a:rPr lang="en-GB" sz="2400" dirty="0">
                  <a:solidFill>
                    <a:schemeClr val="bg1"/>
                  </a:solidFill>
                  <a:latin typeface="+mn-lt"/>
                </a:rPr>
                <a:t>50+</a:t>
              </a:r>
            </a:p>
            <a:p>
              <a:pPr>
                <a:tabLst>
                  <a:tab pos="538163" algn="l"/>
                </a:tabLst>
              </a:pPr>
              <a:r>
                <a:rPr lang="en-GB" sz="850" dirty="0">
                  <a:solidFill>
                    <a:schemeClr val="bg1"/>
                  </a:solidFill>
                  <a:latin typeface="+mn-lt"/>
                </a:rPr>
                <a:t>Offices worldwide*</a:t>
              </a:r>
            </a:p>
          </p:txBody>
        </p:sp>
      </p:grpSp>
      <p:grpSp>
        <p:nvGrpSpPr>
          <p:cNvPr id="31" name="Group 30">
            <a:extLst>
              <a:ext uri="{FF2B5EF4-FFF2-40B4-BE49-F238E27FC236}">
                <a16:creationId xmlns:a16="http://schemas.microsoft.com/office/drawing/2014/main" id="{A08449BE-BA84-4C19-BDF4-6AEDB5A12156}"/>
              </a:ext>
            </a:extLst>
          </p:cNvPr>
          <p:cNvGrpSpPr/>
          <p:nvPr userDrawn="1"/>
        </p:nvGrpSpPr>
        <p:grpSpPr>
          <a:xfrm>
            <a:off x="606792" y="2984252"/>
            <a:ext cx="2015390" cy="645611"/>
            <a:chOff x="513510" y="5385048"/>
            <a:chExt cx="2015390" cy="645611"/>
          </a:xfrm>
        </p:grpSpPr>
        <p:cxnSp>
          <p:nvCxnSpPr>
            <p:cNvPr id="32" name="Straight Connector 31">
              <a:extLst>
                <a:ext uri="{FF2B5EF4-FFF2-40B4-BE49-F238E27FC236}">
                  <a16:creationId xmlns:a16="http://schemas.microsoft.com/office/drawing/2014/main" id="{8FB97EFC-6C6C-4FD7-9844-215B1E608D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A40BB5F-50F0-401F-977E-E303AD4D5609}"/>
                </a:ext>
              </a:extLst>
            </p:cNvPr>
            <p:cNvSpPr txBox="1"/>
            <p:nvPr userDrawn="1"/>
          </p:nvSpPr>
          <p:spPr>
            <a:xfrm>
              <a:off x="515771" y="5438189"/>
              <a:ext cx="1001877" cy="592470"/>
            </a:xfrm>
            <a:prstGeom prst="rect">
              <a:avLst/>
            </a:prstGeom>
            <a:noFill/>
          </p:spPr>
          <p:txBody>
            <a:bodyPr wrap="none" lIns="0" rIns="0" rtlCol="0">
              <a:spAutoFit/>
            </a:bodyPr>
            <a:lstStyle/>
            <a:p>
              <a:r>
                <a:rPr lang="en-GB" sz="2400" dirty="0">
                  <a:solidFill>
                    <a:schemeClr val="bg1"/>
                  </a:solidFill>
                  <a:latin typeface="+mn-lt"/>
                </a:rPr>
                <a:t>2,500</a:t>
              </a:r>
            </a:p>
            <a:p>
              <a:r>
                <a:rPr lang="en-GB" sz="850" dirty="0">
                  <a:solidFill>
                    <a:schemeClr val="bg1"/>
                  </a:solidFill>
                  <a:latin typeface="+mn-lt"/>
                </a:rPr>
                <a:t>Legal professionals</a:t>
              </a:r>
            </a:p>
          </p:txBody>
        </p:sp>
      </p:grpSp>
      <p:grpSp>
        <p:nvGrpSpPr>
          <p:cNvPr id="34" name="Group 33">
            <a:extLst>
              <a:ext uri="{FF2B5EF4-FFF2-40B4-BE49-F238E27FC236}">
                <a16:creationId xmlns:a16="http://schemas.microsoft.com/office/drawing/2014/main" id="{E86700B9-80A4-4A79-91D5-98FBBE27CC1E}"/>
              </a:ext>
            </a:extLst>
          </p:cNvPr>
          <p:cNvGrpSpPr/>
          <p:nvPr userDrawn="1"/>
        </p:nvGrpSpPr>
        <p:grpSpPr>
          <a:xfrm>
            <a:off x="628815" y="2252634"/>
            <a:ext cx="2015390" cy="645611"/>
            <a:chOff x="513510" y="5385048"/>
            <a:chExt cx="2015390" cy="645611"/>
          </a:xfrm>
        </p:grpSpPr>
        <p:cxnSp>
          <p:nvCxnSpPr>
            <p:cNvPr id="35" name="Straight Connector 34">
              <a:extLst>
                <a:ext uri="{FF2B5EF4-FFF2-40B4-BE49-F238E27FC236}">
                  <a16:creationId xmlns:a16="http://schemas.microsoft.com/office/drawing/2014/main" id="{D7848636-E8FF-4BF1-8271-B99090897063}"/>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E72D406-FDD9-41B4-B7CC-1A74DBBCA0AB}"/>
                </a:ext>
              </a:extLst>
            </p:cNvPr>
            <p:cNvSpPr txBox="1"/>
            <p:nvPr userDrawn="1"/>
          </p:nvSpPr>
          <p:spPr>
            <a:xfrm>
              <a:off x="516742" y="5438189"/>
              <a:ext cx="771045" cy="592470"/>
            </a:xfrm>
            <a:prstGeom prst="rect">
              <a:avLst/>
            </a:prstGeom>
            <a:noFill/>
          </p:spPr>
          <p:txBody>
            <a:bodyPr wrap="none" lIns="0" rIns="0" rtlCol="0">
              <a:spAutoFit/>
            </a:bodyPr>
            <a:lstStyle/>
            <a:p>
              <a:r>
                <a:rPr lang="en-GB" sz="2400" dirty="0">
                  <a:solidFill>
                    <a:schemeClr val="bg1"/>
                  </a:solidFill>
                  <a:latin typeface="+mn-lt"/>
                </a:rPr>
                <a:t>4,000</a:t>
              </a:r>
            </a:p>
            <a:p>
              <a:r>
                <a:rPr lang="en-GB" sz="850" dirty="0">
                  <a:solidFill>
                    <a:schemeClr val="bg1"/>
                  </a:solidFill>
                  <a:latin typeface="+mn-lt"/>
                </a:rPr>
                <a:t>Total staff</a:t>
              </a:r>
            </a:p>
          </p:txBody>
        </p:sp>
      </p:grpSp>
      <p:grpSp>
        <p:nvGrpSpPr>
          <p:cNvPr id="37" name="Group 36">
            <a:extLst>
              <a:ext uri="{FF2B5EF4-FFF2-40B4-BE49-F238E27FC236}">
                <a16:creationId xmlns:a16="http://schemas.microsoft.com/office/drawing/2014/main" id="{8B4D658A-812D-471F-AF1D-51501EA9D423}"/>
              </a:ext>
            </a:extLst>
          </p:cNvPr>
          <p:cNvGrpSpPr/>
          <p:nvPr userDrawn="1"/>
        </p:nvGrpSpPr>
        <p:grpSpPr>
          <a:xfrm>
            <a:off x="632372" y="1478266"/>
            <a:ext cx="2015390" cy="645611"/>
            <a:chOff x="513510" y="5385048"/>
            <a:chExt cx="2015390" cy="645611"/>
          </a:xfrm>
        </p:grpSpPr>
        <p:cxnSp>
          <p:nvCxnSpPr>
            <p:cNvPr id="38" name="Straight Connector 37">
              <a:extLst>
                <a:ext uri="{FF2B5EF4-FFF2-40B4-BE49-F238E27FC236}">
                  <a16:creationId xmlns:a16="http://schemas.microsoft.com/office/drawing/2014/main" id="{0F390A4C-27B7-4DBE-9979-6E95D09004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2BCA5CC-4042-40CB-88D8-F690F589C403}"/>
                </a:ext>
              </a:extLst>
            </p:cNvPr>
            <p:cNvSpPr txBox="1"/>
            <p:nvPr userDrawn="1"/>
          </p:nvSpPr>
          <p:spPr>
            <a:xfrm>
              <a:off x="517713" y="5438189"/>
              <a:ext cx="771045" cy="592470"/>
            </a:xfrm>
            <a:prstGeom prst="rect">
              <a:avLst/>
            </a:prstGeom>
            <a:noFill/>
          </p:spPr>
          <p:txBody>
            <a:bodyPr wrap="none" lIns="0" rIns="0" rtlCol="0">
              <a:spAutoFit/>
            </a:bodyPr>
            <a:lstStyle/>
            <a:p>
              <a:r>
                <a:rPr lang="en-GB" sz="2400" dirty="0">
                  <a:solidFill>
                    <a:schemeClr val="bg1"/>
                  </a:solidFill>
                  <a:latin typeface="+mn-lt"/>
                </a:rPr>
                <a:t>1,800</a:t>
              </a:r>
              <a:endParaRPr lang="en-GB" sz="3200" dirty="0">
                <a:solidFill>
                  <a:schemeClr val="bg1"/>
                </a:solidFill>
                <a:latin typeface="+mn-lt"/>
              </a:endParaRPr>
            </a:p>
            <a:p>
              <a:r>
                <a:rPr lang="en-GB" sz="850" dirty="0">
                  <a:solidFill>
                    <a:schemeClr val="bg1"/>
                  </a:solidFill>
                  <a:latin typeface="+mn-lt"/>
                </a:rPr>
                <a:t>Lawyers</a:t>
              </a:r>
            </a:p>
          </p:txBody>
        </p:sp>
      </p:grpSp>
      <p:grpSp>
        <p:nvGrpSpPr>
          <p:cNvPr id="40" name="Group 39">
            <a:extLst>
              <a:ext uri="{FF2B5EF4-FFF2-40B4-BE49-F238E27FC236}">
                <a16:creationId xmlns:a16="http://schemas.microsoft.com/office/drawing/2014/main" id="{588EDD83-E5FF-4C1D-98D5-CE70E5BA3212}"/>
              </a:ext>
            </a:extLst>
          </p:cNvPr>
          <p:cNvGrpSpPr/>
          <p:nvPr userDrawn="1"/>
        </p:nvGrpSpPr>
        <p:grpSpPr>
          <a:xfrm>
            <a:off x="579950" y="4533670"/>
            <a:ext cx="2036390" cy="269541"/>
            <a:chOff x="529863" y="5893672"/>
            <a:chExt cx="2036390" cy="269541"/>
          </a:xfrm>
        </p:grpSpPr>
        <p:sp>
          <p:nvSpPr>
            <p:cNvPr id="41" name="object 8">
              <a:extLst>
                <a:ext uri="{FF2B5EF4-FFF2-40B4-BE49-F238E27FC236}">
                  <a16:creationId xmlns:a16="http://schemas.microsoft.com/office/drawing/2014/main" id="{63B03A1B-F7D3-4422-B015-DC13E51D9D47}"/>
                </a:ext>
              </a:extLst>
            </p:cNvPr>
            <p:cNvSpPr txBox="1"/>
            <p:nvPr userDrawn="1"/>
          </p:nvSpPr>
          <p:spPr>
            <a:xfrm>
              <a:off x="529863" y="5893672"/>
              <a:ext cx="1547336" cy="161583"/>
            </a:xfrm>
            <a:prstGeom prst="rect">
              <a:avLst/>
            </a:prstGeom>
          </p:spPr>
          <p:txBody>
            <a:bodyPr vert="horz" wrap="square" lIns="0" tIns="0" rIns="0" bIns="0" rtlCol="0">
              <a:spAutoFit/>
            </a:bodyPr>
            <a:lstStyle/>
            <a:p>
              <a:pPr marL="12700">
                <a:lnSpc>
                  <a:spcPct val="100000"/>
                </a:lnSpc>
              </a:pPr>
              <a:r>
                <a:rPr sz="1050" b="0" i="0" spc="-25" dirty="0">
                  <a:solidFill>
                    <a:schemeClr val="bg1"/>
                  </a:solidFill>
                  <a:latin typeface="+mn-lt"/>
                  <a:cs typeface="Caecilia LT Std Bold"/>
                </a:rPr>
                <a:t>ww</a:t>
              </a:r>
              <a:r>
                <a:rPr sz="1050" b="0" i="0" spc="-120" dirty="0">
                  <a:solidFill>
                    <a:schemeClr val="bg1"/>
                  </a:solidFill>
                  <a:latin typeface="+mn-lt"/>
                  <a:cs typeface="Caecilia LT Std Bold"/>
                </a:rPr>
                <a:t>w</a:t>
              </a:r>
              <a:r>
                <a:rPr sz="1050" b="0" i="0" spc="-25" dirty="0">
                  <a:solidFill>
                    <a:schemeClr val="bg1"/>
                  </a:solidFill>
                  <a:latin typeface="+mn-lt"/>
                  <a:cs typeface="Caecilia LT Std Bold"/>
                </a:rPr>
                <a:t>.c</a:t>
              </a:r>
              <a:r>
                <a:rPr sz="1050" b="0" i="0" spc="-55" dirty="0">
                  <a:solidFill>
                    <a:schemeClr val="bg1"/>
                  </a:solidFill>
                  <a:latin typeface="+mn-lt"/>
                  <a:cs typeface="Caecilia LT Std Bold"/>
                </a:rPr>
                <a:t>l</a:t>
              </a:r>
              <a:r>
                <a:rPr sz="1050" b="0" i="0" spc="-25" dirty="0">
                  <a:solidFill>
                    <a:schemeClr val="bg1"/>
                  </a:solidFill>
                  <a:latin typeface="+mn-lt"/>
                  <a:cs typeface="Caecilia LT Std Bold"/>
                </a:rPr>
                <a:t>ydeco.com</a:t>
              </a:r>
              <a:endParaRPr sz="1050" b="0" i="0" dirty="0">
                <a:solidFill>
                  <a:schemeClr val="bg1"/>
                </a:solidFill>
                <a:latin typeface="+mn-lt"/>
                <a:cs typeface="Caecilia LT Std Bold"/>
              </a:endParaRPr>
            </a:p>
          </p:txBody>
        </p:sp>
        <p:cxnSp>
          <p:nvCxnSpPr>
            <p:cNvPr id="42" name="Straight Connector 41">
              <a:extLst>
                <a:ext uri="{FF2B5EF4-FFF2-40B4-BE49-F238E27FC236}">
                  <a16:creationId xmlns:a16="http://schemas.microsoft.com/office/drawing/2014/main" id="{B80A7F60-3F36-4F0B-B53F-697396168866}"/>
                </a:ext>
              </a:extLst>
            </p:cNvPr>
            <p:cNvCxnSpPr>
              <a:cxnSpLocks/>
            </p:cNvCxnSpPr>
            <p:nvPr userDrawn="1"/>
          </p:nvCxnSpPr>
          <p:spPr>
            <a:xfrm>
              <a:off x="550863" y="6163213"/>
              <a:ext cx="2015390" cy="0"/>
            </a:xfrm>
            <a:prstGeom prst="line">
              <a:avLst/>
            </a:prstGeom>
            <a:solidFill>
              <a:srgbClr val="FFFFFF"/>
            </a:solidFill>
            <a:ln w="444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551B881-6A10-4FC9-9B69-AE2F84F7162A}"/>
              </a:ext>
            </a:extLst>
          </p:cNvPr>
          <p:cNvGrpSpPr/>
          <p:nvPr userDrawn="1"/>
        </p:nvGrpSpPr>
        <p:grpSpPr>
          <a:xfrm>
            <a:off x="632372" y="761693"/>
            <a:ext cx="2015390" cy="645611"/>
            <a:chOff x="513510" y="5385048"/>
            <a:chExt cx="2015390" cy="645611"/>
          </a:xfrm>
        </p:grpSpPr>
        <p:cxnSp>
          <p:nvCxnSpPr>
            <p:cNvPr id="44" name="Straight Connector 43">
              <a:extLst>
                <a:ext uri="{FF2B5EF4-FFF2-40B4-BE49-F238E27FC236}">
                  <a16:creationId xmlns:a16="http://schemas.microsoft.com/office/drawing/2014/main" id="{3D48A5F7-81E0-4B55-9B8A-A736EE50AED5}"/>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4C17581-17FA-48DF-B76F-0A72F328C6DF}"/>
                </a:ext>
              </a:extLst>
            </p:cNvPr>
            <p:cNvSpPr txBox="1"/>
            <p:nvPr userDrawn="1"/>
          </p:nvSpPr>
          <p:spPr>
            <a:xfrm>
              <a:off x="517713" y="5438189"/>
              <a:ext cx="514564" cy="592470"/>
            </a:xfrm>
            <a:prstGeom prst="rect">
              <a:avLst/>
            </a:prstGeom>
            <a:noFill/>
          </p:spPr>
          <p:txBody>
            <a:bodyPr wrap="none" lIns="0" rIns="0" rtlCol="0">
              <a:spAutoFit/>
            </a:bodyPr>
            <a:lstStyle/>
            <a:p>
              <a:r>
                <a:rPr lang="en-GB" sz="2400" dirty="0">
                  <a:solidFill>
                    <a:schemeClr val="bg1"/>
                  </a:solidFill>
                  <a:latin typeface="+mn-lt"/>
                </a:rPr>
                <a:t>440</a:t>
              </a:r>
            </a:p>
            <a:p>
              <a:r>
                <a:rPr lang="en-GB" sz="850" dirty="0">
                  <a:solidFill>
                    <a:schemeClr val="bg1"/>
                  </a:solidFill>
                  <a:latin typeface="+mn-lt"/>
                </a:rPr>
                <a:t>Partners</a:t>
              </a:r>
            </a:p>
          </p:txBody>
        </p:sp>
      </p:grpSp>
      <p:sp>
        <p:nvSpPr>
          <p:cNvPr id="2" name="Rectangle 1"/>
          <p:cNvSpPr/>
          <p:nvPr userDrawn="1"/>
        </p:nvSpPr>
        <p:spPr>
          <a:xfrm>
            <a:off x="503548" y="4892514"/>
            <a:ext cx="1330172" cy="207621"/>
          </a:xfrm>
          <a:prstGeom prst="rect">
            <a:avLst/>
          </a:prstGeom>
        </p:spPr>
        <p:txBody>
          <a:bodyPr wrap="none">
            <a:spAutoFit/>
          </a:bodyPr>
          <a:lstStyle/>
          <a:p>
            <a:pPr marL="12700" marR="5080">
              <a:lnSpc>
                <a:spcPct val="107200"/>
              </a:lnSpc>
            </a:pPr>
            <a:r>
              <a:rPr lang="en-GB" sz="700" b="0" i="0" spc="-15" dirty="0">
                <a:solidFill>
                  <a:srgbClr val="FFFFFF"/>
                </a:solidFill>
                <a:latin typeface="+mn-lt"/>
                <a:cs typeface="Caecilia LT Std Light"/>
              </a:rPr>
              <a:t>*includes associated</a:t>
            </a:r>
            <a:r>
              <a:rPr lang="en-GB" sz="700" b="0" i="0" spc="-15" baseline="0" dirty="0">
                <a:solidFill>
                  <a:srgbClr val="FFFFFF"/>
                </a:solidFill>
                <a:latin typeface="+mn-lt"/>
                <a:cs typeface="Caecilia LT Std Light"/>
              </a:rPr>
              <a:t> offices</a:t>
            </a:r>
            <a:endParaRPr lang="en-GB" sz="700" b="0" i="0" spc="-15" dirty="0">
              <a:solidFill>
                <a:srgbClr val="FFFFFF"/>
              </a:solidFill>
              <a:latin typeface="+mn-lt"/>
              <a:cs typeface="Caecilia LT Std Light"/>
            </a:endParaRPr>
          </a:p>
        </p:txBody>
      </p:sp>
    </p:spTree>
    <p:extLst>
      <p:ext uri="{BB962C8B-B14F-4D97-AF65-F5344CB8AC3E}">
        <p14:creationId xmlns:p14="http://schemas.microsoft.com/office/powerpoint/2010/main" val="157132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1" y="2579201"/>
            <a:ext cx="6549785" cy="2291748"/>
          </a:xfrm>
          <a:ln>
            <a:noFill/>
          </a:ln>
        </p:spPr>
        <p:txBody>
          <a:bodyPr>
            <a:noAutofit/>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40" y="4083918"/>
            <a:ext cx="6556654" cy="350682"/>
          </a:xfrm>
        </p:spPr>
        <p:txBody>
          <a:bodyPr lIns="305910" rIns="305910">
            <a:noAutofit/>
          </a:bodyPr>
          <a:lstStyle>
            <a:lvl1pPr>
              <a:lnSpc>
                <a:spcPct val="90000"/>
              </a:lnSpc>
              <a:spcBef>
                <a:spcPts val="400"/>
              </a:spcBef>
              <a:spcAft>
                <a:spcPts val="400"/>
              </a:spcAft>
              <a:defRPr sz="1600" b="0">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9" y="4434600"/>
            <a:ext cx="6556654" cy="260760"/>
          </a:xfrm>
        </p:spPr>
        <p:txBody>
          <a:bodyPr lIns="305910" rIns="305910">
            <a:noAutofit/>
          </a:bodyPr>
          <a:lstStyle>
            <a:lvl1pPr>
              <a:defRPr sz="1000" b="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6" name="Group 25"/>
          <p:cNvGrpSpPr/>
          <p:nvPr userDrawn="1"/>
        </p:nvGrpSpPr>
        <p:grpSpPr>
          <a:xfrm>
            <a:off x="-1836712" y="15458"/>
            <a:ext cx="1589488" cy="1725656"/>
            <a:chOff x="-1836712" y="2937191"/>
            <a:chExt cx="1589488" cy="1725656"/>
          </a:xfrm>
        </p:grpSpPr>
        <p:pic>
          <p:nvPicPr>
            <p:cNvPr id="27" name="Picture 26"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8" name="TextBox 27"/>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9" name="Picture 28"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135937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ont cover with background colour">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1" y="2579201"/>
            <a:ext cx="6549785" cy="2291748"/>
          </a:xfrm>
          <a:ln>
            <a:noFill/>
          </a:ln>
        </p:spPr>
        <p:txBody>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40" y="4083918"/>
            <a:ext cx="6556654" cy="350682"/>
          </a:xfrm>
        </p:spPr>
        <p:txBody>
          <a:bodyPr lIns="305910" rIns="305910">
            <a:normAutofit/>
          </a:bodyPr>
          <a:lstStyle>
            <a:lvl1pPr>
              <a:lnSpc>
                <a:spcPct val="90000"/>
              </a:lnSpc>
              <a:spcBef>
                <a:spcPts val="400"/>
              </a:spcBef>
              <a:spcAft>
                <a:spcPts val="400"/>
              </a:spcAft>
              <a:defRPr sz="1600" b="0">
                <a:solidFill>
                  <a:schemeClr val="bg1"/>
                </a:solidFill>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9" y="4434600"/>
            <a:ext cx="6556654" cy="260760"/>
          </a:xfrm>
        </p:spPr>
        <p:txBody>
          <a:bodyPr lIns="305910" rIns="305910">
            <a:normAutofit/>
          </a:bodyPr>
          <a:lstStyle>
            <a:lvl1pPr>
              <a:defRPr sz="1000" b="0" baseline="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6" name="Group 53"/>
          <p:cNvGrpSpPr/>
          <p:nvPr userDrawn="1"/>
        </p:nvGrpSpPr>
        <p:grpSpPr>
          <a:xfrm>
            <a:off x="-1764704" y="51471"/>
            <a:ext cx="1404156" cy="2300322"/>
            <a:chOff x="-1978068" y="388273"/>
            <a:chExt cx="1404156" cy="2300322"/>
          </a:xfrm>
        </p:grpSpPr>
        <p:grpSp>
          <p:nvGrpSpPr>
            <p:cNvPr id="27" name="Group 48"/>
            <p:cNvGrpSpPr/>
            <p:nvPr userDrawn="1"/>
          </p:nvGrpSpPr>
          <p:grpSpPr>
            <a:xfrm>
              <a:off x="-1864339" y="388273"/>
              <a:ext cx="516153" cy="576004"/>
              <a:chOff x="22424" y="-647064"/>
              <a:chExt cx="516153" cy="576004"/>
            </a:xfrm>
          </p:grpSpPr>
          <p:sp>
            <p:nvSpPr>
              <p:cNvPr id="29" name="Oval 28"/>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30" name="Picture 29"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31" name="Picture 30"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8" name="TextBox 27"/>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3903227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hasCustomPrompt="1"/>
          </p:nvPr>
        </p:nvSpPr>
        <p:spPr>
          <a:xfrm>
            <a:off x="1297120" y="1540211"/>
            <a:ext cx="6549785" cy="1631031"/>
          </a:xfrm>
          <a:ln>
            <a:noFill/>
          </a:ln>
        </p:spPr>
        <p:txBody>
          <a:bodyPr lIns="179947" tIns="179947" rIns="179947" bIns="179947" anchor="ctr">
            <a:noAutofit/>
          </a:bodyPr>
          <a:lstStyle>
            <a:lvl1pPr algn="ctr">
              <a:lnSpc>
                <a:spcPct val="90000"/>
              </a:lnSpc>
              <a:spcBef>
                <a:spcPts val="400"/>
              </a:spcBef>
              <a:spcAft>
                <a:spcPts val="400"/>
              </a:spcAft>
              <a:defRPr/>
            </a:lvl1pPr>
          </a:lstStyle>
          <a:p>
            <a:r>
              <a:rPr lang="en-US" dirty="0"/>
              <a:t>Add quote here</a:t>
            </a:r>
            <a:endParaRPr lang="en-GB" dirty="0"/>
          </a:p>
        </p:txBody>
      </p:sp>
      <p:sp>
        <p:nvSpPr>
          <p:cNvPr id="11" name="Text Placeholder 10"/>
          <p:cNvSpPr>
            <a:spLocks noGrp="1"/>
          </p:cNvSpPr>
          <p:nvPr>
            <p:ph type="body" sz="quarter" idx="11" hasCustomPrompt="1"/>
          </p:nvPr>
        </p:nvSpPr>
        <p:spPr>
          <a:xfrm>
            <a:off x="2627785" y="3832226"/>
            <a:ext cx="3960440" cy="503721"/>
          </a:xfrm>
        </p:spPr>
        <p:txBody>
          <a:bodyPr>
            <a:noAutofit/>
          </a:bodyPr>
          <a:lstStyle>
            <a:lvl1pPr algn="ctr">
              <a:defRPr sz="1200">
                <a:solidFill>
                  <a:schemeClr val="bg1"/>
                </a:solidFill>
              </a:defRPr>
            </a:lvl1pPr>
          </a:lstStyle>
          <a:p>
            <a:pPr lvl="0"/>
            <a:r>
              <a:rPr lang="en-US" dirty="0"/>
              <a:t>Click to add author or leave blank</a:t>
            </a:r>
          </a:p>
        </p:txBody>
      </p:sp>
      <p:grpSp>
        <p:nvGrpSpPr>
          <p:cNvPr id="10" name="Group 9"/>
          <p:cNvGrpSpPr/>
          <p:nvPr userDrawn="1"/>
        </p:nvGrpSpPr>
        <p:grpSpPr>
          <a:xfrm>
            <a:off x="-1836712" y="15458"/>
            <a:ext cx="1589488" cy="1725656"/>
            <a:chOff x="-1836712" y="2937191"/>
            <a:chExt cx="1589488" cy="1725656"/>
          </a:xfrm>
        </p:grpSpPr>
        <p:pic>
          <p:nvPicPr>
            <p:cNvPr id="12" name="Picture 11" descr="icon_camera_circle.png"/>
            <p:cNvPicPr>
              <a:picLocks noChangeAspect="1"/>
            </p:cNvPicPr>
            <p:nvPr/>
          </p:nvPicPr>
          <p:blipFill>
            <a:blip r:embed="rId3" cstate="print">
              <a:lum bright="-100000"/>
            </a:blip>
            <a:stretch>
              <a:fillRect/>
            </a:stretch>
          </p:blipFill>
          <p:spPr>
            <a:xfrm>
              <a:off x="-1728699" y="2937191"/>
              <a:ext cx="640111" cy="640111"/>
            </a:xfrm>
            <a:prstGeom prst="rect">
              <a:avLst/>
            </a:prstGeom>
            <a:noFill/>
            <a:ln>
              <a:noFill/>
            </a:ln>
          </p:spPr>
        </p:pic>
        <p:sp>
          <p:nvSpPr>
            <p:cNvPr id="13" name="TextBox 12"/>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14" name="Picture 13" descr="icon_information-white.png"/>
            <p:cNvPicPr>
              <a:picLocks noChangeAspect="1"/>
            </p:cNvPicPr>
            <p:nvPr/>
          </p:nvPicPr>
          <p:blipFill>
            <a:blip r:embed="rId4" cstate="print">
              <a:lum bright="-100000"/>
            </a:blip>
            <a:stretch>
              <a:fillRect/>
            </a:stretch>
          </p:blipFill>
          <p:spPr>
            <a:xfrm>
              <a:off x="-1728699" y="3245911"/>
              <a:ext cx="121592" cy="320113"/>
            </a:xfrm>
            <a:prstGeom prst="rect">
              <a:avLst/>
            </a:prstGeom>
          </p:spPr>
        </p:pic>
      </p:grpSp>
      <p:sp>
        <p:nvSpPr>
          <p:cNvPr id="15" name="TextBox 14"/>
          <p:cNvSpPr txBox="1"/>
          <p:nvPr userDrawn="1"/>
        </p:nvSpPr>
        <p:spPr>
          <a:xfrm>
            <a:off x="1297107" y="741766"/>
            <a:ext cx="1141176" cy="1862024"/>
          </a:xfrm>
          <a:prstGeom prst="rect">
            <a:avLst/>
          </a:prstGeom>
          <a:noFill/>
        </p:spPr>
        <p:txBody>
          <a:bodyPr wrap="square" lIns="0" tIns="45708" rIns="0" bIns="45708" rtlCol="0">
            <a:spAutoFit/>
          </a:bodyPr>
          <a:lstStyle/>
          <a:p>
            <a:pPr defTabSz="779018"/>
            <a:r>
              <a:rPr lang="en-US" sz="11500" b="1" dirty="0">
                <a:solidFill>
                  <a:srgbClr val="FFFFFF"/>
                </a:solidFill>
                <a:latin typeface="Caecilia LT Std Roman" pitchFamily="50" charset="0"/>
                <a:ea typeface="Caecilia LT Std Heavy"/>
                <a:cs typeface="Caecilia LT Std Heavy"/>
              </a:rPr>
              <a:t>“</a:t>
            </a:r>
          </a:p>
        </p:txBody>
      </p:sp>
    </p:spTree>
    <p:extLst>
      <p:ext uri="{BB962C8B-B14F-4D97-AF65-F5344CB8AC3E}">
        <p14:creationId xmlns:p14="http://schemas.microsoft.com/office/powerpoint/2010/main" val="16127093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with background 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7120" y="1540211"/>
            <a:ext cx="6549785" cy="1631031"/>
          </a:xfrm>
          <a:ln>
            <a:noFill/>
          </a:ln>
        </p:spPr>
        <p:txBody>
          <a:bodyPr lIns="179947" tIns="179947" rIns="179947" bIns="179947" anchor="ctr">
            <a:normAutofit/>
          </a:bodyPr>
          <a:lstStyle>
            <a:lvl1pPr algn="ctr">
              <a:lnSpc>
                <a:spcPct val="90000"/>
              </a:lnSpc>
              <a:spcBef>
                <a:spcPts val="400"/>
              </a:spcBef>
              <a:spcAft>
                <a:spcPts val="400"/>
              </a:spcAft>
              <a:defRPr/>
            </a:lvl1pPr>
          </a:lstStyle>
          <a:p>
            <a:r>
              <a:rPr lang="en-US" dirty="0"/>
              <a:t>Add quote here</a:t>
            </a: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9" name="Text Placeholder 10"/>
          <p:cNvSpPr>
            <a:spLocks noGrp="1"/>
          </p:cNvSpPr>
          <p:nvPr>
            <p:ph type="body" sz="quarter" idx="12" hasCustomPrompt="1"/>
          </p:nvPr>
        </p:nvSpPr>
        <p:spPr>
          <a:xfrm>
            <a:off x="2735797" y="3832226"/>
            <a:ext cx="3636404" cy="503721"/>
          </a:xfrm>
        </p:spPr>
        <p:txBody>
          <a:bodyPr>
            <a:noAutofit/>
          </a:bodyPr>
          <a:lstStyle>
            <a:lvl1pPr algn="ctr">
              <a:defRPr sz="1200" b="0">
                <a:solidFill>
                  <a:schemeClr val="bg1"/>
                </a:solidFill>
                <a:latin typeface="Caecilia LT Std Light" pitchFamily="50" charset="0"/>
              </a:defRPr>
            </a:lvl1pPr>
          </a:lstStyle>
          <a:p>
            <a:pPr lvl="0"/>
            <a:r>
              <a:rPr lang="en-US" dirty="0"/>
              <a:t>Click to add author or leave blank</a:t>
            </a:r>
          </a:p>
        </p:txBody>
      </p:sp>
      <p:grpSp>
        <p:nvGrpSpPr>
          <p:cNvPr id="10" name="Group 53"/>
          <p:cNvGrpSpPr/>
          <p:nvPr userDrawn="1"/>
        </p:nvGrpSpPr>
        <p:grpSpPr>
          <a:xfrm>
            <a:off x="-1764704" y="51471"/>
            <a:ext cx="1404156" cy="2300322"/>
            <a:chOff x="-1978068" y="388273"/>
            <a:chExt cx="1404156" cy="2300322"/>
          </a:xfrm>
        </p:grpSpPr>
        <p:grpSp>
          <p:nvGrpSpPr>
            <p:cNvPr id="11" name="Group 48"/>
            <p:cNvGrpSpPr/>
            <p:nvPr userDrawn="1"/>
          </p:nvGrpSpPr>
          <p:grpSpPr>
            <a:xfrm>
              <a:off x="-1864339" y="388273"/>
              <a:ext cx="516153" cy="576004"/>
              <a:chOff x="22424" y="-647064"/>
              <a:chExt cx="516153" cy="576004"/>
            </a:xfrm>
          </p:grpSpPr>
          <p:sp>
            <p:nvSpPr>
              <p:cNvPr id="13" name="Oval 12"/>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14" name="Picture 13"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15" name="Picture 14"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12" name="TextBox 11"/>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
        <p:nvSpPr>
          <p:cNvPr id="16" name="TextBox 15"/>
          <p:cNvSpPr txBox="1"/>
          <p:nvPr userDrawn="1"/>
        </p:nvSpPr>
        <p:spPr>
          <a:xfrm>
            <a:off x="1297107" y="741766"/>
            <a:ext cx="1141176" cy="1862024"/>
          </a:xfrm>
          <a:prstGeom prst="rect">
            <a:avLst/>
          </a:prstGeom>
          <a:noFill/>
        </p:spPr>
        <p:txBody>
          <a:bodyPr wrap="square" lIns="0" tIns="45708" rIns="0" bIns="45708" rtlCol="0">
            <a:spAutoFit/>
          </a:bodyPr>
          <a:lstStyle/>
          <a:p>
            <a:pPr defTabSz="779018"/>
            <a:r>
              <a:rPr lang="en-US" sz="11500" b="1" dirty="0">
                <a:solidFill>
                  <a:srgbClr val="FFFFFF"/>
                </a:solidFill>
                <a:latin typeface="Caecilia LT Std Roman" pitchFamily="50" charset="0"/>
                <a:ea typeface="Caecilia LT Std Heavy"/>
                <a:cs typeface="Caecilia LT Std Heavy"/>
              </a:rPr>
              <a:t>“</a:t>
            </a:r>
          </a:p>
        </p:txBody>
      </p:sp>
    </p:spTree>
    <p:extLst>
      <p:ext uri="{BB962C8B-B14F-4D97-AF65-F5344CB8AC3E}">
        <p14:creationId xmlns:p14="http://schemas.microsoft.com/office/powerpoint/2010/main" val="232696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2" name="Rectangle 1"/>
          <p:cNvSpPr/>
          <p:nvPr userDrawn="1"/>
        </p:nvSpPr>
        <p:spPr>
          <a:xfrm>
            <a:off x="325443" y="278606"/>
            <a:ext cx="4347897" cy="4592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15" y="1792452"/>
            <a:ext cx="4341027" cy="1593402"/>
          </a:xfrm>
          <a:ln>
            <a:noFill/>
          </a:ln>
        </p:spPr>
        <p:txBody>
          <a:bodyPr rIns="305910" bIns="30591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b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3" name="Group 22"/>
          <p:cNvGrpSpPr/>
          <p:nvPr userDrawn="1"/>
        </p:nvGrpSpPr>
        <p:grpSpPr>
          <a:xfrm>
            <a:off x="-1836712" y="15458"/>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293448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8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with background colou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2579201"/>
            <a:ext cx="6549785" cy="2291748"/>
          </a:xfrm>
          <a:ln>
            <a:noFill/>
          </a:ln>
        </p:spPr>
        <p:txBody>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4083918"/>
            <a:ext cx="6556654" cy="350682"/>
          </a:xfrm>
        </p:spPr>
        <p:txBody>
          <a:bodyPr lIns="306000" rIns="306000">
            <a:normAutofit/>
          </a:bodyPr>
          <a:lstStyle>
            <a:lvl1pPr>
              <a:lnSpc>
                <a:spcPct val="90000"/>
              </a:lnSpc>
              <a:spcBef>
                <a:spcPts val="400"/>
              </a:spcBef>
              <a:spcAft>
                <a:spcPts val="400"/>
              </a:spcAft>
              <a:defRPr sz="1600" b="0">
                <a:solidFill>
                  <a:schemeClr val="bg1"/>
                </a:solidFill>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7" y="4434600"/>
            <a:ext cx="6556654" cy="260760"/>
          </a:xfrm>
        </p:spPr>
        <p:txBody>
          <a:bodyPr lIns="306000" rIns="306000">
            <a:normAutofit/>
          </a:bodyPr>
          <a:lstStyle>
            <a:lvl1pPr>
              <a:defRPr sz="1000" b="0" baseline="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grpSp>
        <p:nvGrpSpPr>
          <p:cNvPr id="26" name="Group 53"/>
          <p:cNvGrpSpPr/>
          <p:nvPr userDrawn="1"/>
        </p:nvGrpSpPr>
        <p:grpSpPr>
          <a:xfrm>
            <a:off x="-1764704" y="51471"/>
            <a:ext cx="1404156" cy="2300322"/>
            <a:chOff x="-1978068" y="388273"/>
            <a:chExt cx="1404156" cy="2300322"/>
          </a:xfrm>
        </p:grpSpPr>
        <p:grpSp>
          <p:nvGrpSpPr>
            <p:cNvPr id="27" name="Group 48"/>
            <p:cNvGrpSpPr/>
            <p:nvPr userDrawn="1"/>
          </p:nvGrpSpPr>
          <p:grpSpPr>
            <a:xfrm>
              <a:off x="-1864339" y="388273"/>
              <a:ext cx="516153" cy="576004"/>
              <a:chOff x="22424" y="-647064"/>
              <a:chExt cx="516153" cy="576004"/>
            </a:xfrm>
          </p:grpSpPr>
          <p:sp>
            <p:nvSpPr>
              <p:cNvPr id="29" name="Oval 28"/>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31" name="Picture 30"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8" name="TextBox 27"/>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with backgroun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15" y="1792452"/>
            <a:ext cx="4341027" cy="1593402"/>
          </a:xfrm>
          <a:ln>
            <a:noFill/>
          </a:ln>
        </p:spPr>
        <p:txBody>
          <a:bodyPr rIns="305910" bIns="30591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b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3" name="Group 22"/>
          <p:cNvGrpSpPr/>
          <p:nvPr userDrawn="1"/>
        </p:nvGrpSpPr>
        <p:grpSpPr>
          <a:xfrm>
            <a:off x="-1836712" y="15458"/>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2293127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with background colou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15" y="1792452"/>
            <a:ext cx="4341027" cy="1593402"/>
          </a:xfrm>
          <a:ln>
            <a:noFill/>
          </a:ln>
        </p:spPr>
        <p:txBody>
          <a:bodyPr bIns="305910"/>
          <a:lstStyle>
            <a:lvl1pPr>
              <a:defRPr sz="280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15" name="Group 53"/>
          <p:cNvGrpSpPr/>
          <p:nvPr userDrawn="1"/>
        </p:nvGrpSpPr>
        <p:grpSpPr>
          <a:xfrm>
            <a:off x="-1764704" y="51471"/>
            <a:ext cx="1404156" cy="2300322"/>
            <a:chOff x="-1978068" y="388273"/>
            <a:chExt cx="1404156" cy="2300322"/>
          </a:xfrm>
        </p:grpSpPr>
        <p:grpSp>
          <p:nvGrpSpPr>
            <p:cNvPr id="16"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17" name="TextBox 16"/>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7759060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only with background colour">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5" y="491075"/>
            <a:ext cx="6732001" cy="640515"/>
          </a:xfrm>
          <a:ln>
            <a:noFill/>
          </a:ln>
        </p:spPr>
        <p:txBody>
          <a:bodyPr tIns="179947" bIns="179947"/>
          <a:lstStyle>
            <a:lvl1pPr>
              <a:lnSpc>
                <a:spcPct val="90000"/>
              </a:lnSpc>
              <a:spcBef>
                <a:spcPts val="400"/>
              </a:spcBef>
              <a:spcAft>
                <a:spcPts val="400"/>
              </a:spcAft>
              <a:defRPr sz="2000"/>
            </a:lvl1pPr>
          </a:lstStyle>
          <a:p>
            <a:r>
              <a:rPr lang="en-US" dirty="0"/>
              <a:t>Click to edit title on one line</a:t>
            </a:r>
            <a:endParaRPr lang="en-GB" dirty="0"/>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421179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body ">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en-US" dirty="0">
              <a:solidFill>
                <a:srgbClr val="FFFFFF"/>
              </a:solidFill>
            </a:endParaRPr>
          </a:p>
        </p:txBody>
      </p:sp>
      <p:sp>
        <p:nvSpPr>
          <p:cNvPr id="4" name="Title 3"/>
          <p:cNvSpPr>
            <a:spLocks noGrp="1"/>
          </p:cNvSpPr>
          <p:nvPr>
            <p:ph type="title" hasCustomPrompt="1"/>
          </p:nvPr>
        </p:nvSpPr>
        <p:spPr>
          <a:xfrm>
            <a:off x="332325" y="491075"/>
            <a:ext cx="6732001" cy="640515"/>
          </a:xfrm>
          <a:ln>
            <a:noFill/>
          </a:ln>
        </p:spPr>
        <p:txBody>
          <a:bodyPr tIns="179947" bIns="179947"/>
          <a:lstStyle>
            <a:lvl1pPr>
              <a:lnSpc>
                <a:spcPct val="90000"/>
              </a:lnSpc>
              <a:spcBef>
                <a:spcPts val="400"/>
              </a:spcBef>
              <a:spcAft>
                <a:spcPts val="400"/>
              </a:spcAft>
              <a:defRPr sz="2000"/>
            </a:lvl1pPr>
          </a:lstStyle>
          <a:p>
            <a:r>
              <a:rPr lang="en-US" dirty="0"/>
              <a:t>Click to edit title on one line</a:t>
            </a:r>
            <a:endParaRPr lang="en-GB" dirty="0"/>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
        <p:nvSpPr>
          <p:cNvPr id="14" name="Text Placeholder 4"/>
          <p:cNvSpPr>
            <a:spLocks noGrp="1"/>
          </p:cNvSpPr>
          <p:nvPr>
            <p:ph type="body" sz="quarter" idx="16" hasCustomPrompt="1"/>
          </p:nvPr>
        </p:nvSpPr>
        <p:spPr>
          <a:xfrm>
            <a:off x="325438" y="1719276"/>
            <a:ext cx="6738938" cy="3151187"/>
          </a:xfrm>
        </p:spPr>
        <p:txBody>
          <a:bodyPr wrap="square" lIns="305910" tIns="179947" bIns="179947">
            <a:noAutofit/>
          </a:bodyPr>
          <a:lstStyle>
            <a:lvl1pPr>
              <a:lnSpc>
                <a:spcPct val="90000"/>
              </a:lnSpc>
              <a:spcBef>
                <a:spcPts val="600"/>
              </a:spcBef>
              <a:spcAft>
                <a:spcPts val="600"/>
              </a:spcAft>
              <a:defRPr sz="1400" baseline="0">
                <a:solidFill>
                  <a:schemeClr val="bg1"/>
                </a:solidFill>
              </a:defRPr>
            </a:lvl1pPr>
            <a:lvl2pPr>
              <a:lnSpc>
                <a:spcPct val="90000"/>
              </a:lnSpc>
              <a:spcBef>
                <a:spcPts val="400"/>
              </a:spcBef>
              <a:spcAft>
                <a:spcPts val="400"/>
              </a:spcAft>
              <a:defRPr sz="1400" b="0">
                <a:solidFill>
                  <a:schemeClr val="bg1"/>
                </a:solidFill>
                <a:latin typeface="+mn-lt"/>
              </a:defRPr>
            </a:lvl2pPr>
            <a:lvl3pPr marL="0">
              <a:lnSpc>
                <a:spcPct val="90000"/>
              </a:lnSpc>
              <a:spcBef>
                <a:spcPts val="400"/>
              </a:spcBef>
              <a:spcAft>
                <a:spcPts val="400"/>
              </a:spcAft>
              <a:defRPr sz="1400">
                <a:solidFill>
                  <a:schemeClr val="accent1"/>
                </a:solidFill>
                <a:latin typeface="+mn-lt"/>
              </a:defRPr>
            </a:lvl3pPr>
            <a:lvl4pPr marL="179947" indent="-179947">
              <a:lnSpc>
                <a:spcPct val="90000"/>
              </a:lnSpc>
              <a:spcBef>
                <a:spcPts val="400"/>
              </a:spcBef>
              <a:spcAft>
                <a:spcPts val="400"/>
              </a:spcAft>
              <a:defRPr sz="1400">
                <a:solidFill>
                  <a:schemeClr val="bg1"/>
                </a:solidFill>
                <a:latin typeface="+mn-lt"/>
              </a:defRPr>
            </a:lvl4pPr>
            <a:lvl5pPr marL="359892" indent="-179947">
              <a:lnSpc>
                <a:spcPct val="90000"/>
              </a:lnSpc>
              <a:spcBef>
                <a:spcPts val="400"/>
              </a:spcBef>
              <a:spcAft>
                <a:spcPts val="400"/>
              </a:spcAft>
              <a:defRPr sz="20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64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and 1 column of body text">
    <p:bg>
      <p:bgRef idx="1003">
        <a:schemeClr val="bg1"/>
      </p:bgRef>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5" y="491075"/>
            <a:ext cx="6732001" cy="640515"/>
          </a:xfrm>
          <a:ln>
            <a:noFill/>
          </a:ln>
        </p:spPr>
        <p:txBody>
          <a:bodyPr tIns="179947" bIns="179947">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38" y="1719276"/>
            <a:ext cx="6738938" cy="3151187"/>
          </a:xfrm>
        </p:spPr>
        <p:txBody>
          <a:bodyPr wrap="square" lIns="305910" tIns="179947" bIns="179947">
            <a:noAutofit/>
          </a:bodyPr>
          <a:lstStyle>
            <a:lvl1pPr>
              <a:lnSpc>
                <a:spcPct val="90000"/>
              </a:lnSpc>
              <a:spcBef>
                <a:spcPts val="600"/>
              </a:spcBef>
              <a:spcAft>
                <a:spcPts val="600"/>
              </a:spcAft>
              <a:defRPr sz="1400" baseline="0">
                <a:solidFill>
                  <a:schemeClr val="tx1"/>
                </a:solidFill>
                <a:latin typeface="+mj-lt"/>
              </a:defRPr>
            </a:lvl1pPr>
            <a:lvl2pPr>
              <a:lnSpc>
                <a:spcPct val="90000"/>
              </a:lnSpc>
              <a:spcBef>
                <a:spcPts val="400"/>
              </a:spcBef>
              <a:spcAft>
                <a:spcPts val="400"/>
              </a:spcAft>
              <a:defRPr sz="1400" b="0">
                <a:solidFill>
                  <a:schemeClr val="tx1"/>
                </a:solidFill>
                <a:latin typeface="+mj-lt"/>
              </a:defRPr>
            </a:lvl2pPr>
            <a:lvl3pPr marL="0">
              <a:lnSpc>
                <a:spcPct val="90000"/>
              </a:lnSpc>
              <a:spcBef>
                <a:spcPts val="400"/>
              </a:spcBef>
              <a:spcAft>
                <a:spcPts val="400"/>
              </a:spcAft>
              <a:defRPr sz="1400">
                <a:solidFill>
                  <a:schemeClr val="accent1"/>
                </a:solidFill>
                <a:latin typeface="+mj-lt"/>
              </a:defRPr>
            </a:lvl3pPr>
            <a:lvl4pPr marL="179947" indent="-179947">
              <a:lnSpc>
                <a:spcPct val="90000"/>
              </a:lnSpc>
              <a:spcBef>
                <a:spcPts val="400"/>
              </a:spcBef>
              <a:spcAft>
                <a:spcPts val="400"/>
              </a:spcAft>
              <a:defRPr sz="1400">
                <a:solidFill>
                  <a:schemeClr val="tx1"/>
                </a:solidFill>
                <a:latin typeface="+mj-lt"/>
              </a:defRPr>
            </a:lvl4pPr>
            <a:lvl5pPr marL="359892" indent="-179947">
              <a:lnSpc>
                <a:spcPct val="90000"/>
              </a:lnSpc>
              <a:spcBef>
                <a:spcPts val="400"/>
              </a:spcBef>
              <a:spcAft>
                <a:spcPts val="400"/>
              </a:spcAft>
              <a:defRPr sz="1400">
                <a:solidFill>
                  <a:schemeClr val="tx1"/>
                </a:solidFill>
                <a:latin typeface="+mj-lt"/>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11"/>
          <p:cNvGrpSpPr/>
          <p:nvPr userDrawn="1"/>
        </p:nvGrpSpPr>
        <p:grpSpPr>
          <a:xfrm>
            <a:off x="-1806020" y="2149891"/>
            <a:ext cx="1653524" cy="2425629"/>
            <a:chOff x="6195941" y="562596"/>
            <a:chExt cx="1653524" cy="2425628"/>
          </a:xfrm>
        </p:grpSpPr>
        <p:grpSp>
          <p:nvGrpSpPr>
            <p:cNvPr id="29" name="Group 113"/>
            <p:cNvGrpSpPr/>
            <p:nvPr/>
          </p:nvGrpSpPr>
          <p:grpSpPr>
            <a:xfrm>
              <a:off x="6195941" y="832626"/>
              <a:ext cx="1653524" cy="2155598"/>
              <a:chOff x="-1872716" y="660661"/>
              <a:chExt cx="1653524" cy="1616699"/>
            </a:xfrm>
          </p:grpSpPr>
          <p:sp>
            <p:nvSpPr>
              <p:cNvPr id="33" name="TextBox 32"/>
              <p:cNvSpPr txBox="1"/>
              <p:nvPr/>
            </p:nvSpPr>
            <p:spPr>
              <a:xfrm>
                <a:off x="-1872716" y="984698"/>
                <a:ext cx="1653524" cy="1292662"/>
              </a:xfrm>
              <a:prstGeom prst="rect">
                <a:avLst/>
              </a:prstGeom>
              <a:noFill/>
            </p:spPr>
            <p:txBody>
              <a:bodyPr wrap="square" lIns="0" tIns="0" rIns="0" bIns="0" rtlCol="0">
                <a:spAutoFit/>
              </a:bodyPr>
              <a:lstStyle/>
              <a:p>
                <a:pPr defTabSz="779018"/>
                <a:r>
                  <a:rPr lang="en-GB" sz="8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pPr defTabSz="779018"/>
                <a:endParaRPr lang="en-GB" sz="800" dirty="0">
                  <a:solidFill>
                    <a:srgbClr val="000000"/>
                  </a:solidFill>
                </a:endParaRPr>
              </a:p>
              <a:p>
                <a:pPr defTabSz="779018"/>
                <a:r>
                  <a:rPr lang="en-GB" sz="800" dirty="0">
                    <a:solidFill>
                      <a:srgbClr val="000000"/>
                    </a:solidFill>
                  </a:rPr>
                  <a:t>Do not use the bullet point button to format your text.</a:t>
                </a:r>
              </a:p>
              <a:p>
                <a:pPr defTabSz="779018"/>
                <a:endParaRPr lang="en-GB" sz="800" dirty="0">
                  <a:solidFill>
                    <a:srgbClr val="000000"/>
                  </a:solidFill>
                </a:endParaRPr>
              </a:p>
            </p:txBody>
          </p:sp>
          <p:pic>
            <p:nvPicPr>
              <p:cNvPr id="34" name="Picture 3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0" name="Group 120"/>
            <p:cNvGrpSpPr/>
            <p:nvPr/>
          </p:nvGrpSpPr>
          <p:grpSpPr>
            <a:xfrm>
              <a:off x="6303954" y="562596"/>
              <a:ext cx="540060" cy="540060"/>
              <a:chOff x="6303954" y="562596"/>
              <a:chExt cx="540060" cy="540060"/>
            </a:xfrm>
          </p:grpSpPr>
          <p:sp>
            <p:nvSpPr>
              <p:cNvPr id="31" name="Donut 3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32363F"/>
                  </a:solidFill>
                </a:endParaRPr>
              </a:p>
            </p:txBody>
          </p:sp>
          <p:pic>
            <p:nvPicPr>
              <p:cNvPr id="32" name="Picture 3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pic>
        <p:nvPicPr>
          <p:cNvPr id="1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80312" y="396230"/>
            <a:ext cx="1671322" cy="30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017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1 column of body text and general content with background image">
    <p:bg>
      <p:bgRef idx="1003">
        <a:schemeClr val="bg1"/>
      </p:bgRef>
    </p:bg>
    <p:spTree>
      <p:nvGrpSpPr>
        <p:cNvPr id="1" name=""/>
        <p:cNvGrpSpPr/>
        <p:nvPr/>
      </p:nvGrpSpPr>
      <p:grpSpPr>
        <a:xfrm>
          <a:off x="0" y="0"/>
          <a:ext cx="0" cy="0"/>
          <a:chOff x="0" y="0"/>
          <a:chExt cx="0" cy="0"/>
        </a:xfrm>
      </p:grpSpPr>
      <p:sp>
        <p:nvSpPr>
          <p:cNvPr id="15" name="Rectangle 14"/>
          <p:cNvSpPr/>
          <p:nvPr userDrawn="1"/>
        </p:nvSpPr>
        <p:spPr>
          <a:xfrm>
            <a:off x="13" y="1"/>
            <a:ext cx="9143999" cy="51624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24" name="Freeform 23"/>
          <p:cNvSpPr/>
          <p:nvPr userDrawn="1"/>
        </p:nvSpPr>
        <p:spPr>
          <a:xfrm>
            <a:off x="2" y="1"/>
            <a:ext cx="9144021" cy="5162402"/>
          </a:xfrm>
          <a:custGeom>
            <a:avLst/>
            <a:gdLst>
              <a:gd name="connsiteX0" fmla="*/ 325458 w 9144021"/>
              <a:gd name="connsiteY0" fmla="*/ 278606 h 5162402"/>
              <a:gd name="connsiteX1" fmla="*/ 325458 w 9144021"/>
              <a:gd name="connsiteY1" fmla="*/ 4883796 h 5162402"/>
              <a:gd name="connsiteX2" fmla="*/ 8885760 w 9144021"/>
              <a:gd name="connsiteY2" fmla="*/ 4883796 h 5162402"/>
              <a:gd name="connsiteX3" fmla="*/ 8885760 w 9144021"/>
              <a:gd name="connsiteY3" fmla="*/ 278606 h 5162402"/>
              <a:gd name="connsiteX4" fmla="*/ 0 w 9144021"/>
              <a:gd name="connsiteY4" fmla="*/ 0 h 5162402"/>
              <a:gd name="connsiteX5" fmla="*/ 9144000 w 9144021"/>
              <a:gd name="connsiteY5" fmla="*/ 0 h 5162402"/>
              <a:gd name="connsiteX6" fmla="*/ 9144000 w 9144021"/>
              <a:gd name="connsiteY6" fmla="*/ 0 h 5162402"/>
              <a:gd name="connsiteX7" fmla="*/ 9144000 w 9144021"/>
              <a:gd name="connsiteY7" fmla="*/ 278606 h 5162402"/>
              <a:gd name="connsiteX8" fmla="*/ 9144000 w 9144021"/>
              <a:gd name="connsiteY8" fmla="*/ 4883796 h 5162402"/>
              <a:gd name="connsiteX9" fmla="*/ 9144021 w 9144021"/>
              <a:gd name="connsiteY9" fmla="*/ 4883796 h 5162402"/>
              <a:gd name="connsiteX10" fmla="*/ 9144021 w 9144021"/>
              <a:gd name="connsiteY10" fmla="*/ 5162402 h 5162402"/>
              <a:gd name="connsiteX11" fmla="*/ 9144000 w 9144021"/>
              <a:gd name="connsiteY11" fmla="*/ 5162402 h 5162402"/>
              <a:gd name="connsiteX12" fmla="*/ 8885760 w 9144021"/>
              <a:gd name="connsiteY12" fmla="*/ 5162402 h 5162402"/>
              <a:gd name="connsiteX13" fmla="*/ 325458 w 9144021"/>
              <a:gd name="connsiteY13" fmla="*/ 5162402 h 5162402"/>
              <a:gd name="connsiteX14" fmla="*/ 42 w 9144021"/>
              <a:gd name="connsiteY14" fmla="*/ 5162402 h 5162402"/>
              <a:gd name="connsiteX15" fmla="*/ 21 w 9144021"/>
              <a:gd name="connsiteY15" fmla="*/ 5162402 h 5162402"/>
              <a:gd name="connsiteX16" fmla="*/ 21 w 9144021"/>
              <a:gd name="connsiteY16" fmla="*/ 4883796 h 5162402"/>
              <a:gd name="connsiteX17" fmla="*/ 42 w 9144021"/>
              <a:gd name="connsiteY17" fmla="*/ 4883796 h 5162402"/>
              <a:gd name="connsiteX18" fmla="*/ 42 w 9144021"/>
              <a:gd name="connsiteY18" fmla="*/ 278606 h 5162402"/>
              <a:gd name="connsiteX19" fmla="*/ 0 w 9144021"/>
              <a:gd name="connsiteY19" fmla="*/ 278606 h 516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21" h="5162402">
                <a:moveTo>
                  <a:pt x="325458" y="278606"/>
                </a:moveTo>
                <a:lnTo>
                  <a:pt x="325458" y="4883796"/>
                </a:lnTo>
                <a:lnTo>
                  <a:pt x="8885760" y="4883796"/>
                </a:lnTo>
                <a:lnTo>
                  <a:pt x="8885760" y="278606"/>
                </a:lnTo>
                <a:close/>
                <a:moveTo>
                  <a:pt x="0" y="0"/>
                </a:moveTo>
                <a:lnTo>
                  <a:pt x="9144000" y="0"/>
                </a:lnTo>
                <a:lnTo>
                  <a:pt x="9144000" y="0"/>
                </a:lnTo>
                <a:lnTo>
                  <a:pt x="9144000" y="278606"/>
                </a:lnTo>
                <a:lnTo>
                  <a:pt x="9144000" y="4883796"/>
                </a:lnTo>
                <a:lnTo>
                  <a:pt x="9144021" y="4883796"/>
                </a:lnTo>
                <a:lnTo>
                  <a:pt x="9144021" y="5162402"/>
                </a:lnTo>
                <a:lnTo>
                  <a:pt x="9144000" y="5162402"/>
                </a:lnTo>
                <a:lnTo>
                  <a:pt x="8885760" y="5162402"/>
                </a:lnTo>
                <a:lnTo>
                  <a:pt x="325458" y="5162402"/>
                </a:lnTo>
                <a:lnTo>
                  <a:pt x="42" y="5162402"/>
                </a:lnTo>
                <a:lnTo>
                  <a:pt x="21" y="5162402"/>
                </a:lnTo>
                <a:lnTo>
                  <a:pt x="21" y="4883796"/>
                </a:lnTo>
                <a:lnTo>
                  <a:pt x="42" y="4883796"/>
                </a:lnTo>
                <a:lnTo>
                  <a:pt x="42" y="278606"/>
                </a:lnTo>
                <a:lnTo>
                  <a:pt x="0" y="278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08" y="491075"/>
            <a:ext cx="5952606" cy="640515"/>
          </a:xfrm>
          <a:ln>
            <a:noFill/>
          </a:ln>
        </p:spPr>
        <p:txBody>
          <a:bodyPr tIns="179947" bIns="179947">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54" y="1161606"/>
            <a:ext cx="5952605" cy="558430"/>
          </a:xfrm>
        </p:spPr>
        <p:txBody>
          <a:bodyPr wrap="square" lIns="305910" rIns="30591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50" y="1719276"/>
            <a:ext cx="2590379" cy="3151187"/>
          </a:xfrm>
        </p:spPr>
        <p:txBody>
          <a:bodyPr wrap="square" lIns="305910" tIns="179947" bIns="179947">
            <a:noAutofit/>
          </a:bodyPr>
          <a:lstStyle>
            <a:lvl1pPr>
              <a:lnSpc>
                <a:spcPct val="90000"/>
              </a:lnSpc>
              <a:spcBef>
                <a:spcPts val="600"/>
              </a:spcBef>
              <a:spcAft>
                <a:spcPts val="600"/>
              </a:spcAft>
              <a:defRPr sz="1400" baseline="0">
                <a:solidFill>
                  <a:schemeClr val="tx1"/>
                </a:solidFill>
              </a:defRPr>
            </a:lvl1pPr>
            <a:lvl2pPr>
              <a:lnSpc>
                <a:spcPct val="90000"/>
              </a:lnSpc>
              <a:spcBef>
                <a:spcPts val="400"/>
              </a:spcBef>
              <a:spcAft>
                <a:spcPts val="400"/>
              </a:spcAft>
              <a:defRPr sz="1400" b="0">
                <a:solidFill>
                  <a:schemeClr val="tx1"/>
                </a:solidFill>
                <a:latin typeface="Caecilia LT Std Light" pitchFamily="50" charset="0"/>
              </a:defRPr>
            </a:lvl2pPr>
            <a:lvl3pPr marL="0">
              <a:lnSpc>
                <a:spcPct val="90000"/>
              </a:lnSpc>
              <a:spcBef>
                <a:spcPts val="400"/>
              </a:spcBef>
              <a:spcAft>
                <a:spcPts val="400"/>
              </a:spcAft>
              <a:defRPr sz="1400">
                <a:solidFill>
                  <a:schemeClr val="accent1"/>
                </a:solidFill>
              </a:defRPr>
            </a:lvl3pPr>
            <a:lvl4pPr marL="179947" indent="-179947">
              <a:lnSpc>
                <a:spcPct val="90000"/>
              </a:lnSpc>
              <a:spcBef>
                <a:spcPts val="400"/>
              </a:spcBef>
              <a:spcAft>
                <a:spcPts val="400"/>
              </a:spcAft>
              <a:defRPr sz="1400">
                <a:solidFill>
                  <a:schemeClr val="tx1"/>
                </a:solidFill>
              </a:defRPr>
            </a:lvl4pPr>
            <a:lvl5pPr marL="359892" indent="-179947">
              <a:lnSpc>
                <a:spcPct val="90000"/>
              </a:lnSpc>
              <a:spcBef>
                <a:spcPts val="400"/>
              </a:spcBef>
              <a:spcAft>
                <a:spcPts val="400"/>
              </a:spcAft>
              <a:defRPr sz="14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1"/>
          <p:cNvGrpSpPr/>
          <p:nvPr userDrawn="1"/>
        </p:nvGrpSpPr>
        <p:grpSpPr>
          <a:xfrm>
            <a:off x="-1806020" y="2149891"/>
            <a:ext cx="1653524" cy="2425629"/>
            <a:chOff x="6195941" y="562596"/>
            <a:chExt cx="1653524" cy="2425628"/>
          </a:xfrm>
        </p:grpSpPr>
        <p:grpSp>
          <p:nvGrpSpPr>
            <p:cNvPr id="17" name="Group 113"/>
            <p:cNvGrpSpPr/>
            <p:nvPr/>
          </p:nvGrpSpPr>
          <p:grpSpPr>
            <a:xfrm>
              <a:off x="6195941" y="832626"/>
              <a:ext cx="1653524" cy="2155598"/>
              <a:chOff x="-1872716" y="660661"/>
              <a:chExt cx="1653524" cy="1616699"/>
            </a:xfrm>
          </p:grpSpPr>
          <p:sp>
            <p:nvSpPr>
              <p:cNvPr id="23" name="TextBox 22"/>
              <p:cNvSpPr txBox="1"/>
              <p:nvPr/>
            </p:nvSpPr>
            <p:spPr>
              <a:xfrm>
                <a:off x="-1872716" y="984698"/>
                <a:ext cx="1653524" cy="1292662"/>
              </a:xfrm>
              <a:prstGeom prst="rect">
                <a:avLst/>
              </a:prstGeom>
              <a:noFill/>
            </p:spPr>
            <p:txBody>
              <a:bodyPr wrap="square" lIns="0" tIns="0" rIns="0" bIns="0" rtlCol="0">
                <a:spAutoFit/>
              </a:bodyPr>
              <a:lstStyle/>
              <a:p>
                <a:pPr defTabSz="779018"/>
                <a:r>
                  <a:rPr lang="en-GB" sz="8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pPr defTabSz="779018"/>
                <a:endParaRPr lang="en-GB" sz="800" dirty="0">
                  <a:solidFill>
                    <a:srgbClr val="000000"/>
                  </a:solidFill>
                </a:endParaRPr>
              </a:p>
              <a:p>
                <a:pPr defTabSz="779018"/>
                <a:r>
                  <a:rPr lang="en-GB" sz="800" dirty="0">
                    <a:solidFill>
                      <a:srgbClr val="000000"/>
                    </a:solidFill>
                  </a:rPr>
                  <a:t>Do not use the bullet point button to format your text.</a:t>
                </a:r>
              </a:p>
              <a:p>
                <a:pPr defTabSz="779018"/>
                <a:endParaRPr lang="en-GB" sz="800" dirty="0">
                  <a:solidFill>
                    <a:srgbClr val="000000"/>
                  </a:solidFill>
                </a:endParaRPr>
              </a:p>
            </p:txBody>
          </p:sp>
          <p:pic>
            <p:nvPicPr>
              <p:cNvPr id="25" name="Picture 24"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20"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32363F"/>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grpSp>
        <p:nvGrpSpPr>
          <p:cNvPr id="27" name="Group 26"/>
          <p:cNvGrpSpPr/>
          <p:nvPr userDrawn="1"/>
        </p:nvGrpSpPr>
        <p:grpSpPr>
          <a:xfrm>
            <a:off x="-1836712" y="15458"/>
            <a:ext cx="1589488" cy="1725656"/>
            <a:chOff x="-1836712" y="2937191"/>
            <a:chExt cx="1589488" cy="1725656"/>
          </a:xfrm>
        </p:grpSpPr>
        <p:pic>
          <p:nvPicPr>
            <p:cNvPr id="28" name="Picture 27"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9" name="TextBox 28"/>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30" name="Picture 29" descr="icon_information-white.png"/>
            <p:cNvPicPr>
              <a:picLocks noChangeAspect="1"/>
            </p:cNvPicPr>
            <p:nvPr/>
          </p:nvPicPr>
          <p:blipFill>
            <a:blip r:embed="rId2" cstate="print">
              <a:lum bright="-100000"/>
            </a:blip>
            <a:stretch>
              <a:fillRect/>
            </a:stretch>
          </p:blipFill>
          <p:spPr>
            <a:xfrm>
              <a:off x="-1728699" y="3245911"/>
              <a:ext cx="121592" cy="320113"/>
            </a:xfrm>
            <a:prstGeom prst="rect">
              <a:avLst/>
            </a:prstGeom>
          </p:spPr>
        </p:pic>
      </p:grpSp>
      <p:sp>
        <p:nvSpPr>
          <p:cNvPr id="6" name="Content Placeholder 5"/>
          <p:cNvSpPr>
            <a:spLocks noGrp="1"/>
          </p:cNvSpPr>
          <p:nvPr>
            <p:ph sz="quarter" idx="18" hasCustomPrompt="1"/>
          </p:nvPr>
        </p:nvSpPr>
        <p:spPr>
          <a:xfrm>
            <a:off x="2918033" y="1718726"/>
            <a:ext cx="5940425" cy="3138487"/>
          </a:xfrm>
        </p:spPr>
        <p:txBody>
          <a:bodyPr anchor="ctr"/>
          <a:lstStyle>
            <a:lvl1pPr algn="ctr">
              <a:defRPr/>
            </a:lvl1pPr>
          </a:lstStyle>
          <a:p>
            <a:pPr lvl="0"/>
            <a:r>
              <a:rPr lang="en-US" dirty="0"/>
              <a:t>Click an icon to add content</a:t>
            </a:r>
          </a:p>
        </p:txBody>
      </p:sp>
      <p:pic>
        <p:nvPicPr>
          <p:cNvPr id="3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721570" y="4660496"/>
            <a:ext cx="1198761" cy="22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97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ack cover with solid background colour - no disclaime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endParaRPr lang="en-US" dirty="0">
              <a:solidFill>
                <a:srgbClr val="FFFFFF"/>
              </a:solidFill>
            </a:endParaRPr>
          </a:p>
        </p:txBody>
      </p:sp>
      <p:sp>
        <p:nvSpPr>
          <p:cNvPr id="4" name="Title 3"/>
          <p:cNvSpPr>
            <a:spLocks noGrp="1"/>
          </p:cNvSpPr>
          <p:nvPr>
            <p:ph type="title" hasCustomPrompt="1"/>
          </p:nvPr>
        </p:nvSpPr>
        <p:spPr>
          <a:xfrm>
            <a:off x="332321" y="1275608"/>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9" name="Text Placeholder 25"/>
          <p:cNvSpPr>
            <a:spLocks noGrp="1"/>
          </p:cNvSpPr>
          <p:nvPr userDrawn="1">
            <p:ph type="body" sz="quarter" idx="15" hasCustomPrompt="1"/>
          </p:nvPr>
        </p:nvSpPr>
        <p:spPr>
          <a:xfrm>
            <a:off x="315349" y="3231922"/>
            <a:ext cx="5670000" cy="350682"/>
          </a:xfrm>
        </p:spPr>
        <p:txBody>
          <a:bodyPr lIns="305910" rIns="30591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6048" y="3582633"/>
            <a:ext cx="5670000" cy="799661"/>
          </a:xfrm>
        </p:spPr>
        <p:txBody>
          <a:bodyPr lIns="305910" rIns="30591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1" tIns="38951" rIns="77901" bIns="38951" rtlCol="0" anchor="ctr"/>
          <a:lstStyle/>
          <a:p>
            <a:pPr algn="ctr" defTabSz="779018"/>
            <a:endParaRPr lang="en-US" dirty="0">
              <a:solidFill>
                <a:srgbClr val="FFFFFF"/>
              </a:solidFill>
            </a:endParaRP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sp>
        <p:nvSpPr>
          <p:cNvPr id="17" name="object 8"/>
          <p:cNvSpPr txBox="1"/>
          <p:nvPr userDrawn="1"/>
        </p:nvSpPr>
        <p:spPr>
          <a:xfrm>
            <a:off x="7342858" y="4553517"/>
            <a:ext cx="1397635" cy="400110"/>
          </a:xfrm>
          <a:prstGeom prst="rect">
            <a:avLst/>
          </a:prstGeom>
        </p:spPr>
        <p:txBody>
          <a:bodyPr vert="horz" wrap="square" lIns="0" tIns="0" rIns="0" bIns="0" rtlCol="0">
            <a:spAutoFit/>
          </a:bodyPr>
          <a:lstStyle/>
          <a:p>
            <a:pPr marL="12700" defTabSz="779018"/>
            <a:r>
              <a:rPr sz="1300" spc="-25" dirty="0">
                <a:solidFill>
                  <a:srgbClr val="FFFFFF"/>
                </a:solidFill>
                <a:latin typeface="Caecilia LT Std Roman" pitchFamily="50" charset="0"/>
                <a:cs typeface="Caecilia LT Std Bold"/>
              </a:rPr>
              <a:t>ww</a:t>
            </a:r>
            <a:r>
              <a:rPr sz="1300" spc="-120" dirty="0">
                <a:solidFill>
                  <a:srgbClr val="FFFFFF"/>
                </a:solidFill>
                <a:latin typeface="Caecilia LT Std Roman" pitchFamily="50" charset="0"/>
                <a:cs typeface="Caecilia LT Std Bold"/>
              </a:rPr>
              <a:t>w</a:t>
            </a:r>
            <a:r>
              <a:rPr sz="1300" spc="-25" dirty="0">
                <a:solidFill>
                  <a:srgbClr val="FFFFFF"/>
                </a:solidFill>
                <a:latin typeface="Caecilia LT Std Roman" pitchFamily="50" charset="0"/>
                <a:cs typeface="Caecilia LT Std Bold"/>
              </a:rPr>
              <a:t>.c</a:t>
            </a:r>
            <a:r>
              <a:rPr sz="1300" spc="-55" dirty="0">
                <a:solidFill>
                  <a:srgbClr val="FFFFFF"/>
                </a:solidFill>
                <a:latin typeface="Caecilia LT Std Roman" pitchFamily="50" charset="0"/>
                <a:cs typeface="Caecilia LT Std Bold"/>
              </a:rPr>
              <a:t>l</a:t>
            </a:r>
            <a:r>
              <a:rPr sz="1300" spc="-25" dirty="0">
                <a:solidFill>
                  <a:srgbClr val="FFFFFF"/>
                </a:solidFill>
                <a:latin typeface="Caecilia LT Std Roman" pitchFamily="50" charset="0"/>
                <a:cs typeface="Caecilia LT Std Bold"/>
              </a:rPr>
              <a:t>ydeco.com</a:t>
            </a:r>
            <a:endParaRPr sz="1300" dirty="0">
              <a:solidFill>
                <a:srgbClr val="FFFFFF"/>
              </a:solidFill>
              <a:latin typeface="Caecilia LT Std Roman" pitchFamily="50" charset="0"/>
              <a:cs typeface="Caecilia LT Std Bold"/>
            </a:endParaRP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2822611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3870"/>
                            </p:stCondLst>
                            <p:childTnLst>
                              <p:par>
                                <p:cTn id="28" presetID="10" presetClass="entr" presetSubtype="0" fill="hold" grpId="0" nodeType="afterEffect">
                                  <p:stCondLst>
                                    <p:cond delay="0"/>
                                  </p:stCondLst>
                                  <p:iterate type="wd">
                                    <p:tmPct val="3000"/>
                                  </p:iterate>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childTnLst>
                          </p:cTn>
                        </p:par>
                        <p:par>
                          <p:cTn id="31" fill="hold">
                            <p:stCondLst>
                              <p:cond delay="5140"/>
                            </p:stCondLst>
                            <p:childTnLst>
                              <p:par>
                                <p:cTn id="32" presetID="10" presetClass="entr" presetSubtype="0"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with solid background colour">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1" y="1275608"/>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9" name="Text Placeholder 25"/>
          <p:cNvSpPr>
            <a:spLocks noGrp="1"/>
          </p:cNvSpPr>
          <p:nvPr userDrawn="1">
            <p:ph type="body" sz="quarter" idx="15" hasCustomPrompt="1"/>
          </p:nvPr>
        </p:nvSpPr>
        <p:spPr>
          <a:xfrm>
            <a:off x="3150349" y="3231922"/>
            <a:ext cx="5670000" cy="350682"/>
          </a:xfrm>
        </p:spPr>
        <p:txBody>
          <a:bodyPr lIns="305910" rIns="30591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51048" y="3582633"/>
            <a:ext cx="5670000" cy="799661"/>
          </a:xfrm>
        </p:spPr>
        <p:txBody>
          <a:bodyPr lIns="305910" rIns="30591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1" tIns="38951" rIns="77901" bIns="38951" rtlCol="0" anchor="ctr"/>
          <a:lstStyle/>
          <a:p>
            <a:pPr algn="ctr" defTabSz="779018"/>
            <a:endParaRPr lang="en-US" dirty="0">
              <a:solidFill>
                <a:srgbClr val="FFFFFF"/>
              </a:solidFill>
            </a:endParaRP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sp>
        <p:nvSpPr>
          <p:cNvPr id="17" name="object 8"/>
          <p:cNvSpPr txBox="1"/>
          <p:nvPr userDrawn="1"/>
        </p:nvSpPr>
        <p:spPr>
          <a:xfrm>
            <a:off x="7342858" y="4553537"/>
            <a:ext cx="1397635" cy="200055"/>
          </a:xfrm>
          <a:prstGeom prst="rect">
            <a:avLst/>
          </a:prstGeom>
        </p:spPr>
        <p:txBody>
          <a:bodyPr vert="horz" wrap="square" lIns="0" tIns="0" rIns="0" bIns="0" rtlCol="0">
            <a:spAutoFit/>
          </a:bodyPr>
          <a:lstStyle/>
          <a:p>
            <a:pPr marL="12700" defTabSz="779018"/>
            <a:r>
              <a:rPr sz="1300" spc="-25" dirty="0">
                <a:solidFill>
                  <a:srgbClr val="FFFFFF"/>
                </a:solidFill>
                <a:cs typeface="Caecilia LT Std Bold"/>
              </a:rPr>
              <a:t>ww</a:t>
            </a:r>
            <a:r>
              <a:rPr sz="1300" spc="-120" dirty="0">
                <a:solidFill>
                  <a:srgbClr val="FFFFFF"/>
                </a:solidFill>
                <a:cs typeface="Caecilia LT Std Bold"/>
              </a:rPr>
              <a:t>w</a:t>
            </a:r>
            <a:r>
              <a:rPr sz="1300" spc="-25" dirty="0">
                <a:solidFill>
                  <a:srgbClr val="FFFFFF"/>
                </a:solidFill>
                <a:cs typeface="Caecilia LT Std Bold"/>
              </a:rPr>
              <a:t>.c</a:t>
            </a:r>
            <a:r>
              <a:rPr sz="1300" spc="-55" dirty="0">
                <a:solidFill>
                  <a:srgbClr val="FFFFFF"/>
                </a:solidFill>
                <a:cs typeface="Caecilia LT Std Bold"/>
              </a:rPr>
              <a:t>l</a:t>
            </a:r>
            <a:r>
              <a:rPr sz="1300" spc="-25" dirty="0">
                <a:solidFill>
                  <a:srgbClr val="FFFFFF"/>
                </a:solidFill>
                <a:cs typeface="Caecilia LT Std Bold"/>
              </a:rPr>
              <a:t>ydeco.com</a:t>
            </a:r>
            <a:endParaRPr sz="1300" dirty="0">
              <a:solidFill>
                <a:srgbClr val="FFFFFF"/>
              </a:solidFill>
              <a:cs typeface="Caecilia LT Std Bold"/>
            </a:endParaRPr>
          </a:p>
        </p:txBody>
      </p:sp>
      <p:sp>
        <p:nvSpPr>
          <p:cNvPr id="21" name="object 9"/>
          <p:cNvSpPr txBox="1"/>
          <p:nvPr userDrawn="1"/>
        </p:nvSpPr>
        <p:spPr>
          <a:xfrm>
            <a:off x="606811" y="4553537"/>
            <a:ext cx="1165225" cy="200055"/>
          </a:xfrm>
          <a:prstGeom prst="rect">
            <a:avLst/>
          </a:prstGeom>
        </p:spPr>
        <p:txBody>
          <a:bodyPr vert="horz" wrap="square" lIns="0" tIns="0" rIns="0" bIns="0" rtlCol="0">
            <a:spAutoFit/>
          </a:bodyPr>
          <a:lstStyle/>
          <a:p>
            <a:pPr marL="12700" defTabSz="779018"/>
            <a:r>
              <a:rPr sz="1300" spc="-30" dirty="0">
                <a:solidFill>
                  <a:srgbClr val="FFFFFF"/>
                </a:solidFill>
                <a:latin typeface="Caecilia LT Std Roman" pitchFamily="50" charset="0"/>
                <a:cs typeface="Caecilia LT Std Bold"/>
              </a:rPr>
              <a:t>Clyde </a:t>
            </a:r>
            <a:r>
              <a:rPr sz="1300" dirty="0">
                <a:solidFill>
                  <a:srgbClr val="FFFFFF"/>
                </a:solidFill>
                <a:latin typeface="Caecilia LT Std Roman" pitchFamily="50" charset="0"/>
                <a:cs typeface="Caecilia LT Std Bold"/>
              </a:rPr>
              <a:t>&amp; </a:t>
            </a:r>
            <a:r>
              <a:rPr sz="1300" spc="-15" dirty="0">
                <a:solidFill>
                  <a:srgbClr val="FFFFFF"/>
                </a:solidFill>
                <a:latin typeface="Caecilia LT Std Roman" pitchFamily="50" charset="0"/>
                <a:cs typeface="Caecilia LT Std Bold"/>
              </a:rPr>
              <a:t>Co</a:t>
            </a:r>
            <a:r>
              <a:rPr sz="1300" spc="-195" dirty="0">
                <a:solidFill>
                  <a:srgbClr val="FFFFFF"/>
                </a:solidFill>
                <a:latin typeface="Caecilia LT Std Roman" pitchFamily="50" charset="0"/>
                <a:cs typeface="Caecilia LT Std Bold"/>
              </a:rPr>
              <a:t> </a:t>
            </a:r>
            <a:r>
              <a:rPr sz="1300" spc="-25" dirty="0">
                <a:solidFill>
                  <a:srgbClr val="FFFFFF"/>
                </a:solidFill>
                <a:latin typeface="Caecilia LT Std Roman" pitchFamily="50" charset="0"/>
                <a:cs typeface="Caecilia LT Std Bold"/>
              </a:rPr>
              <a:t>LLP</a:t>
            </a:r>
            <a:endParaRPr sz="1300" dirty="0">
              <a:solidFill>
                <a:srgbClr val="32363F"/>
              </a:solidFill>
              <a:latin typeface="Caecilia LT Std Roman" pitchFamily="50" charset="0"/>
              <a:cs typeface="Caecilia LT Std Bold"/>
            </a:endParaRPr>
          </a:p>
        </p:txBody>
      </p:sp>
      <p:sp>
        <p:nvSpPr>
          <p:cNvPr id="22" name="object 10"/>
          <p:cNvSpPr txBox="1"/>
          <p:nvPr userDrawn="1"/>
        </p:nvSpPr>
        <p:spPr>
          <a:xfrm>
            <a:off x="606793" y="3232466"/>
            <a:ext cx="1977428" cy="1152880"/>
          </a:xfrm>
          <a:prstGeom prst="rect">
            <a:avLst/>
          </a:prstGeom>
        </p:spPr>
        <p:txBody>
          <a:bodyPr vert="horz" wrap="square" lIns="0" tIns="0" rIns="0" bIns="0" rtlCol="0" anchor="b">
            <a:spAutoFit/>
          </a:bodyPr>
          <a:lstStyle/>
          <a:p>
            <a:pPr marL="12700" marR="5080" defTabSz="779018">
              <a:lnSpc>
                <a:spcPct val="107200"/>
              </a:lnSpc>
            </a:pPr>
            <a:r>
              <a:rPr lang="en-GB" sz="700" spc="-15" dirty="0">
                <a:solidFill>
                  <a:srgbClr val="FFFFFF"/>
                </a:solidFill>
                <a:cs typeface="Caecilia LT Std Light"/>
              </a:rPr>
              <a:t>Clyde &amp; Co LLP accepts no responsibility for loss occasioned to any person acting or refraining from acting as a result of material contained in this summary. No part of this summary may be used, reproduced, stored in a retrieval system or transmitted in any form or by any means, electronic, mechanical, photocopying, reading or otherwise without the prior permission of Clyde &amp; Co LLP. </a:t>
            </a:r>
          </a:p>
          <a:p>
            <a:pPr marL="12700" marR="5080" defTabSz="779018">
              <a:lnSpc>
                <a:spcPct val="107200"/>
              </a:lnSpc>
            </a:pPr>
            <a:r>
              <a:rPr lang="en-GB" sz="700" spc="-15" dirty="0">
                <a:solidFill>
                  <a:srgbClr val="FFFFFF"/>
                </a:solidFill>
                <a:cs typeface="Caecilia LT Std Light"/>
              </a:rPr>
              <a:t>© Clyde &amp; Co LLP 2019</a:t>
            </a: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17128542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387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437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870"/>
                            </p:stCondLst>
                            <p:childTnLst>
                              <p:par>
                                <p:cTn id="36" presetID="10" presetClass="entr" presetSubtype="0" fill="hold" grpId="0" nodeType="afterEffect">
                                  <p:stCondLst>
                                    <p:cond delay="0"/>
                                  </p:stCondLst>
                                  <p:iterate type="wd">
                                    <p:tmPct val="3000"/>
                                  </p:iterate>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childTnLst>
                                </p:cTn>
                              </p:par>
                            </p:childTnLst>
                          </p:cTn>
                        </p:par>
                        <p:par>
                          <p:cTn id="39" fill="hold">
                            <p:stCondLst>
                              <p:cond delay="6140"/>
                            </p:stCondLst>
                            <p:childTnLst>
                              <p:par>
                                <p:cTn id="40" presetID="10" presetClass="entr" presetSubtype="0" fill="hold" grpId="0" nodeType="after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P spid="21" grpId="0"/>
      <p:bldP spid="2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orld map with uk pull out">
    <p:bg>
      <p:bgPr>
        <a:solidFill>
          <a:schemeClr val="tx1"/>
        </a:solidFill>
        <a:effectLst/>
      </p:bgPr>
    </p:bg>
    <p:spTree>
      <p:nvGrpSpPr>
        <p:cNvPr id="1" name=""/>
        <p:cNvGrpSpPr/>
        <p:nvPr/>
      </p:nvGrpSpPr>
      <p:grpSpPr>
        <a:xfrm>
          <a:off x="0" y="0"/>
          <a:ext cx="0" cy="0"/>
          <a:chOff x="0" y="0"/>
          <a:chExt cx="0" cy="0"/>
        </a:xfrm>
      </p:grpSpPr>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6B3D838D-5371-4637-B7E8-341EF5B7C20A}"/>
              </a:ext>
            </a:extLst>
          </p:cNvPr>
          <p:cNvGrpSpPr/>
          <p:nvPr userDrawn="1"/>
        </p:nvGrpSpPr>
        <p:grpSpPr>
          <a:xfrm>
            <a:off x="606793" y="3762234"/>
            <a:ext cx="2015390" cy="637916"/>
            <a:chOff x="513510" y="5385048"/>
            <a:chExt cx="2015390" cy="637915"/>
          </a:xfrm>
        </p:grpSpPr>
        <p:cxnSp>
          <p:nvCxnSpPr>
            <p:cNvPr id="28" name="Straight Connector 27">
              <a:extLst>
                <a:ext uri="{FF2B5EF4-FFF2-40B4-BE49-F238E27FC236}">
                  <a16:creationId xmlns:a16="http://schemas.microsoft.com/office/drawing/2014/main" id="{CD9D4976-AF15-4D6C-9B81-049A7A98CAB4}"/>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501356-026D-4651-A2F0-35E4A440EF21}"/>
                </a:ext>
              </a:extLst>
            </p:cNvPr>
            <p:cNvSpPr txBox="1"/>
            <p:nvPr userDrawn="1"/>
          </p:nvSpPr>
          <p:spPr>
            <a:xfrm>
              <a:off x="514800" y="5438189"/>
              <a:ext cx="920124" cy="584774"/>
            </a:xfrm>
            <a:prstGeom prst="rect">
              <a:avLst/>
            </a:prstGeom>
            <a:noFill/>
          </p:spPr>
          <p:txBody>
            <a:bodyPr wrap="none" lIns="0" rIns="0" rtlCol="0">
              <a:spAutoFit/>
            </a:bodyPr>
            <a:lstStyle/>
            <a:p>
              <a:pPr defTabSz="779018"/>
              <a:r>
                <a:rPr lang="en-GB" sz="2400" dirty="0">
                  <a:solidFill>
                    <a:srgbClr val="FFFFFF"/>
                  </a:solidFill>
                </a:rPr>
                <a:t>50+</a:t>
              </a:r>
            </a:p>
            <a:p>
              <a:pPr defTabSz="779018">
                <a:tabLst>
                  <a:tab pos="538001" algn="l"/>
                </a:tabLst>
              </a:pPr>
              <a:r>
                <a:rPr lang="en-GB" sz="800" dirty="0">
                  <a:solidFill>
                    <a:srgbClr val="FFFFFF"/>
                  </a:solidFill>
                </a:rPr>
                <a:t>Offices worldwide*</a:t>
              </a:r>
            </a:p>
          </p:txBody>
        </p:sp>
      </p:grpSp>
      <p:grpSp>
        <p:nvGrpSpPr>
          <p:cNvPr id="31" name="Group 30">
            <a:extLst>
              <a:ext uri="{FF2B5EF4-FFF2-40B4-BE49-F238E27FC236}">
                <a16:creationId xmlns:a16="http://schemas.microsoft.com/office/drawing/2014/main" id="{A08449BE-BA84-4C19-BDF4-6AEDB5A12156}"/>
              </a:ext>
            </a:extLst>
          </p:cNvPr>
          <p:cNvGrpSpPr/>
          <p:nvPr userDrawn="1"/>
        </p:nvGrpSpPr>
        <p:grpSpPr>
          <a:xfrm>
            <a:off x="606793" y="2984143"/>
            <a:ext cx="2015390" cy="637916"/>
            <a:chOff x="513510" y="5385048"/>
            <a:chExt cx="2015390" cy="637915"/>
          </a:xfrm>
        </p:grpSpPr>
        <p:cxnSp>
          <p:nvCxnSpPr>
            <p:cNvPr id="32" name="Straight Connector 31">
              <a:extLst>
                <a:ext uri="{FF2B5EF4-FFF2-40B4-BE49-F238E27FC236}">
                  <a16:creationId xmlns:a16="http://schemas.microsoft.com/office/drawing/2014/main" id="{8FB97EFC-6C6C-4FD7-9844-215B1E608D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A40BB5F-50F0-401F-977E-E303AD4D5609}"/>
                </a:ext>
              </a:extLst>
            </p:cNvPr>
            <p:cNvSpPr txBox="1"/>
            <p:nvPr userDrawn="1"/>
          </p:nvSpPr>
          <p:spPr>
            <a:xfrm>
              <a:off x="515771" y="5438189"/>
              <a:ext cx="940963" cy="584774"/>
            </a:xfrm>
            <a:prstGeom prst="rect">
              <a:avLst/>
            </a:prstGeom>
            <a:noFill/>
          </p:spPr>
          <p:txBody>
            <a:bodyPr wrap="none" lIns="0" rIns="0" rtlCol="0">
              <a:spAutoFit/>
            </a:bodyPr>
            <a:lstStyle/>
            <a:p>
              <a:pPr defTabSz="779018"/>
              <a:r>
                <a:rPr lang="en-GB" sz="2400" dirty="0">
                  <a:solidFill>
                    <a:srgbClr val="FFFFFF"/>
                  </a:solidFill>
                </a:rPr>
                <a:t>2,500</a:t>
              </a:r>
            </a:p>
            <a:p>
              <a:pPr defTabSz="779018"/>
              <a:r>
                <a:rPr lang="en-GB" sz="800" dirty="0">
                  <a:solidFill>
                    <a:srgbClr val="FFFFFF"/>
                  </a:solidFill>
                </a:rPr>
                <a:t>Legal professionals</a:t>
              </a:r>
            </a:p>
          </p:txBody>
        </p:sp>
      </p:grpSp>
      <p:grpSp>
        <p:nvGrpSpPr>
          <p:cNvPr id="34" name="Group 33">
            <a:extLst>
              <a:ext uri="{FF2B5EF4-FFF2-40B4-BE49-F238E27FC236}">
                <a16:creationId xmlns:a16="http://schemas.microsoft.com/office/drawing/2014/main" id="{E86700B9-80A4-4A79-91D5-98FBBE27CC1E}"/>
              </a:ext>
            </a:extLst>
          </p:cNvPr>
          <p:cNvGrpSpPr/>
          <p:nvPr userDrawn="1"/>
        </p:nvGrpSpPr>
        <p:grpSpPr>
          <a:xfrm>
            <a:off x="628816" y="2252550"/>
            <a:ext cx="2015390" cy="637916"/>
            <a:chOff x="513510" y="5385048"/>
            <a:chExt cx="2015390" cy="637915"/>
          </a:xfrm>
        </p:grpSpPr>
        <p:cxnSp>
          <p:nvCxnSpPr>
            <p:cNvPr id="35" name="Straight Connector 34">
              <a:extLst>
                <a:ext uri="{FF2B5EF4-FFF2-40B4-BE49-F238E27FC236}">
                  <a16:creationId xmlns:a16="http://schemas.microsoft.com/office/drawing/2014/main" id="{D7848636-E8FF-4BF1-8271-B99090897063}"/>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E72D406-FDD9-41B4-B7CC-1A74DBBCA0AB}"/>
                </a:ext>
              </a:extLst>
            </p:cNvPr>
            <p:cNvSpPr txBox="1"/>
            <p:nvPr userDrawn="1"/>
          </p:nvSpPr>
          <p:spPr>
            <a:xfrm>
              <a:off x="516742" y="5438189"/>
              <a:ext cx="771045" cy="584774"/>
            </a:xfrm>
            <a:prstGeom prst="rect">
              <a:avLst/>
            </a:prstGeom>
            <a:noFill/>
          </p:spPr>
          <p:txBody>
            <a:bodyPr wrap="none" lIns="0" rIns="0" rtlCol="0">
              <a:spAutoFit/>
            </a:bodyPr>
            <a:lstStyle/>
            <a:p>
              <a:pPr defTabSz="779018"/>
              <a:r>
                <a:rPr lang="en-GB" sz="2400" dirty="0">
                  <a:solidFill>
                    <a:srgbClr val="FFFFFF"/>
                  </a:solidFill>
                </a:rPr>
                <a:t>4,000</a:t>
              </a:r>
            </a:p>
            <a:p>
              <a:pPr defTabSz="779018"/>
              <a:r>
                <a:rPr lang="en-GB" sz="800" dirty="0">
                  <a:solidFill>
                    <a:srgbClr val="FFFFFF"/>
                  </a:solidFill>
                </a:rPr>
                <a:t>Total staff</a:t>
              </a:r>
            </a:p>
          </p:txBody>
        </p:sp>
      </p:grpSp>
      <p:grpSp>
        <p:nvGrpSpPr>
          <p:cNvPr id="37" name="Group 36">
            <a:extLst>
              <a:ext uri="{FF2B5EF4-FFF2-40B4-BE49-F238E27FC236}">
                <a16:creationId xmlns:a16="http://schemas.microsoft.com/office/drawing/2014/main" id="{8B4D658A-812D-471F-AF1D-51501EA9D423}"/>
              </a:ext>
            </a:extLst>
          </p:cNvPr>
          <p:cNvGrpSpPr/>
          <p:nvPr userDrawn="1"/>
        </p:nvGrpSpPr>
        <p:grpSpPr>
          <a:xfrm>
            <a:off x="632374" y="1478184"/>
            <a:ext cx="2015390" cy="637916"/>
            <a:chOff x="513510" y="5385048"/>
            <a:chExt cx="2015390" cy="637915"/>
          </a:xfrm>
        </p:grpSpPr>
        <p:cxnSp>
          <p:nvCxnSpPr>
            <p:cNvPr id="38" name="Straight Connector 37">
              <a:extLst>
                <a:ext uri="{FF2B5EF4-FFF2-40B4-BE49-F238E27FC236}">
                  <a16:creationId xmlns:a16="http://schemas.microsoft.com/office/drawing/2014/main" id="{0F390A4C-27B7-4DBE-9979-6E95D09004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2BCA5CC-4042-40CB-88D8-F690F589C403}"/>
                </a:ext>
              </a:extLst>
            </p:cNvPr>
            <p:cNvSpPr txBox="1"/>
            <p:nvPr userDrawn="1"/>
          </p:nvSpPr>
          <p:spPr>
            <a:xfrm>
              <a:off x="517713" y="5438189"/>
              <a:ext cx="771045" cy="584774"/>
            </a:xfrm>
            <a:prstGeom prst="rect">
              <a:avLst/>
            </a:prstGeom>
            <a:noFill/>
          </p:spPr>
          <p:txBody>
            <a:bodyPr wrap="none" lIns="0" rIns="0" rtlCol="0">
              <a:spAutoFit/>
            </a:bodyPr>
            <a:lstStyle/>
            <a:p>
              <a:pPr defTabSz="779018"/>
              <a:r>
                <a:rPr lang="en-GB" sz="2400" dirty="0">
                  <a:solidFill>
                    <a:srgbClr val="FFFFFF"/>
                  </a:solidFill>
                </a:rPr>
                <a:t>1,800</a:t>
              </a:r>
              <a:endParaRPr lang="en-GB" sz="3200" dirty="0">
                <a:solidFill>
                  <a:srgbClr val="FFFFFF"/>
                </a:solidFill>
              </a:endParaRPr>
            </a:p>
            <a:p>
              <a:pPr defTabSz="779018"/>
              <a:r>
                <a:rPr lang="en-GB" sz="800" dirty="0">
                  <a:solidFill>
                    <a:srgbClr val="FFFFFF"/>
                  </a:solidFill>
                </a:rPr>
                <a:t>Lawyers</a:t>
              </a:r>
            </a:p>
          </p:txBody>
        </p:sp>
      </p:grpSp>
      <p:grpSp>
        <p:nvGrpSpPr>
          <p:cNvPr id="40" name="Group 39">
            <a:extLst>
              <a:ext uri="{FF2B5EF4-FFF2-40B4-BE49-F238E27FC236}">
                <a16:creationId xmlns:a16="http://schemas.microsoft.com/office/drawing/2014/main" id="{588EDD83-E5FF-4C1D-98D5-CE70E5BA3212}"/>
              </a:ext>
            </a:extLst>
          </p:cNvPr>
          <p:cNvGrpSpPr/>
          <p:nvPr userDrawn="1"/>
        </p:nvGrpSpPr>
        <p:grpSpPr>
          <a:xfrm>
            <a:off x="579952" y="4533671"/>
            <a:ext cx="2036390" cy="269541"/>
            <a:chOff x="529863" y="5893672"/>
            <a:chExt cx="2036390" cy="269541"/>
          </a:xfrm>
        </p:grpSpPr>
        <p:sp>
          <p:nvSpPr>
            <p:cNvPr id="41" name="object 8">
              <a:extLst>
                <a:ext uri="{FF2B5EF4-FFF2-40B4-BE49-F238E27FC236}">
                  <a16:creationId xmlns:a16="http://schemas.microsoft.com/office/drawing/2014/main" id="{63B03A1B-F7D3-4422-B015-DC13E51D9D47}"/>
                </a:ext>
              </a:extLst>
            </p:cNvPr>
            <p:cNvSpPr txBox="1"/>
            <p:nvPr userDrawn="1"/>
          </p:nvSpPr>
          <p:spPr>
            <a:xfrm>
              <a:off x="529863" y="5893672"/>
              <a:ext cx="1547336" cy="169277"/>
            </a:xfrm>
            <a:prstGeom prst="rect">
              <a:avLst/>
            </a:prstGeom>
          </p:spPr>
          <p:txBody>
            <a:bodyPr vert="horz" wrap="square" lIns="0" tIns="0" rIns="0" bIns="0" rtlCol="0">
              <a:spAutoFit/>
            </a:bodyPr>
            <a:lstStyle/>
            <a:p>
              <a:pPr marL="12700" defTabSz="779018"/>
              <a:r>
                <a:rPr sz="1100" spc="-25" dirty="0">
                  <a:solidFill>
                    <a:srgbClr val="FFFFFF"/>
                  </a:solidFill>
                  <a:cs typeface="Caecilia LT Std Bold"/>
                </a:rPr>
                <a:t>ww</a:t>
              </a:r>
              <a:r>
                <a:rPr sz="1100" spc="-120" dirty="0">
                  <a:solidFill>
                    <a:srgbClr val="FFFFFF"/>
                  </a:solidFill>
                  <a:cs typeface="Caecilia LT Std Bold"/>
                </a:rPr>
                <a:t>w</a:t>
              </a:r>
              <a:r>
                <a:rPr sz="1100" spc="-25" dirty="0">
                  <a:solidFill>
                    <a:srgbClr val="FFFFFF"/>
                  </a:solidFill>
                  <a:cs typeface="Caecilia LT Std Bold"/>
                </a:rPr>
                <a:t>.c</a:t>
              </a:r>
              <a:r>
                <a:rPr sz="1100" spc="-55" dirty="0">
                  <a:solidFill>
                    <a:srgbClr val="FFFFFF"/>
                  </a:solidFill>
                  <a:cs typeface="Caecilia LT Std Bold"/>
                </a:rPr>
                <a:t>l</a:t>
              </a:r>
              <a:r>
                <a:rPr sz="1100" spc="-25" dirty="0">
                  <a:solidFill>
                    <a:srgbClr val="FFFFFF"/>
                  </a:solidFill>
                  <a:cs typeface="Caecilia LT Std Bold"/>
                </a:rPr>
                <a:t>ydeco.com</a:t>
              </a:r>
              <a:endParaRPr sz="1100" dirty="0">
                <a:solidFill>
                  <a:srgbClr val="FFFFFF"/>
                </a:solidFill>
                <a:cs typeface="Caecilia LT Std Bold"/>
              </a:endParaRPr>
            </a:p>
          </p:txBody>
        </p:sp>
        <p:cxnSp>
          <p:nvCxnSpPr>
            <p:cNvPr id="42" name="Straight Connector 41">
              <a:extLst>
                <a:ext uri="{FF2B5EF4-FFF2-40B4-BE49-F238E27FC236}">
                  <a16:creationId xmlns:a16="http://schemas.microsoft.com/office/drawing/2014/main" id="{B80A7F60-3F36-4F0B-B53F-697396168866}"/>
                </a:ext>
              </a:extLst>
            </p:cNvPr>
            <p:cNvCxnSpPr>
              <a:cxnSpLocks/>
            </p:cNvCxnSpPr>
            <p:nvPr userDrawn="1"/>
          </p:nvCxnSpPr>
          <p:spPr>
            <a:xfrm>
              <a:off x="550863" y="6163213"/>
              <a:ext cx="2015390" cy="0"/>
            </a:xfrm>
            <a:prstGeom prst="line">
              <a:avLst/>
            </a:prstGeom>
            <a:solidFill>
              <a:srgbClr val="FFFFFF"/>
            </a:solidFill>
            <a:ln w="444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551B881-6A10-4FC9-9B69-AE2F84F7162A}"/>
              </a:ext>
            </a:extLst>
          </p:cNvPr>
          <p:cNvGrpSpPr/>
          <p:nvPr userDrawn="1"/>
        </p:nvGrpSpPr>
        <p:grpSpPr>
          <a:xfrm>
            <a:off x="632374" y="761610"/>
            <a:ext cx="2015390" cy="637916"/>
            <a:chOff x="513510" y="5385048"/>
            <a:chExt cx="2015390" cy="637915"/>
          </a:xfrm>
        </p:grpSpPr>
        <p:cxnSp>
          <p:nvCxnSpPr>
            <p:cNvPr id="44" name="Straight Connector 43">
              <a:extLst>
                <a:ext uri="{FF2B5EF4-FFF2-40B4-BE49-F238E27FC236}">
                  <a16:creationId xmlns:a16="http://schemas.microsoft.com/office/drawing/2014/main" id="{3D48A5F7-81E0-4B55-9B8A-A736EE50AED5}"/>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4C17581-17FA-48DF-B76F-0A72F328C6DF}"/>
                </a:ext>
              </a:extLst>
            </p:cNvPr>
            <p:cNvSpPr txBox="1"/>
            <p:nvPr userDrawn="1"/>
          </p:nvSpPr>
          <p:spPr>
            <a:xfrm>
              <a:off x="517713" y="5438189"/>
              <a:ext cx="514564" cy="584774"/>
            </a:xfrm>
            <a:prstGeom prst="rect">
              <a:avLst/>
            </a:prstGeom>
            <a:noFill/>
          </p:spPr>
          <p:txBody>
            <a:bodyPr wrap="none" lIns="0" rIns="0" rtlCol="0">
              <a:spAutoFit/>
            </a:bodyPr>
            <a:lstStyle/>
            <a:p>
              <a:pPr defTabSz="779018"/>
              <a:r>
                <a:rPr lang="en-GB" sz="2400" dirty="0">
                  <a:solidFill>
                    <a:srgbClr val="FFFFFF"/>
                  </a:solidFill>
                </a:rPr>
                <a:t>440</a:t>
              </a:r>
            </a:p>
            <a:p>
              <a:pPr defTabSz="779018"/>
              <a:r>
                <a:rPr lang="en-GB" sz="800" dirty="0">
                  <a:solidFill>
                    <a:srgbClr val="FFFFFF"/>
                  </a:solidFill>
                </a:rPr>
                <a:t>Partners</a:t>
              </a:r>
            </a:p>
          </p:txBody>
        </p:sp>
      </p:grpSp>
      <p:sp>
        <p:nvSpPr>
          <p:cNvPr id="2" name="Rectangle 1"/>
          <p:cNvSpPr/>
          <p:nvPr userDrawn="1"/>
        </p:nvSpPr>
        <p:spPr>
          <a:xfrm>
            <a:off x="503550" y="4892543"/>
            <a:ext cx="1330124" cy="207597"/>
          </a:xfrm>
          <a:prstGeom prst="rect">
            <a:avLst/>
          </a:prstGeom>
        </p:spPr>
        <p:txBody>
          <a:bodyPr wrap="none" lIns="91416" tIns="45708" rIns="91416" bIns="45708">
            <a:spAutoFit/>
          </a:bodyPr>
          <a:lstStyle/>
          <a:p>
            <a:pPr marL="12700" marR="5080" defTabSz="779018">
              <a:lnSpc>
                <a:spcPct val="107200"/>
              </a:lnSpc>
            </a:pPr>
            <a:r>
              <a:rPr lang="en-GB" sz="700" spc="-15" dirty="0">
                <a:solidFill>
                  <a:srgbClr val="FFFFFF"/>
                </a:solidFill>
                <a:cs typeface="Caecilia LT Std Light"/>
              </a:rPr>
              <a:t>*includes associated offices</a:t>
            </a:r>
          </a:p>
        </p:txBody>
      </p:sp>
    </p:spTree>
    <p:extLst>
      <p:ext uri="{BB962C8B-B14F-4D97-AF65-F5344CB8AC3E}">
        <p14:creationId xmlns:p14="http://schemas.microsoft.com/office/powerpoint/2010/main" val="22299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ront cov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1" y="2579201"/>
            <a:ext cx="6549785" cy="2291748"/>
          </a:xfrm>
          <a:ln>
            <a:noFill/>
          </a:ln>
        </p:spPr>
        <p:txBody>
          <a:bodyPr>
            <a:noAutofit/>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40" y="4083918"/>
            <a:ext cx="6556654" cy="350682"/>
          </a:xfrm>
        </p:spPr>
        <p:txBody>
          <a:bodyPr lIns="305910" rIns="305910">
            <a:noAutofit/>
          </a:bodyPr>
          <a:lstStyle>
            <a:lvl1pPr>
              <a:lnSpc>
                <a:spcPct val="90000"/>
              </a:lnSpc>
              <a:spcBef>
                <a:spcPts val="400"/>
              </a:spcBef>
              <a:spcAft>
                <a:spcPts val="400"/>
              </a:spcAft>
              <a:defRPr sz="1600" b="0">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9" y="4434600"/>
            <a:ext cx="6556654" cy="260760"/>
          </a:xfrm>
        </p:spPr>
        <p:txBody>
          <a:bodyPr lIns="305910" rIns="305910">
            <a:noAutofit/>
          </a:bodyPr>
          <a:lstStyle>
            <a:lvl1pPr>
              <a:defRPr sz="1000" b="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6" name="Group 25"/>
          <p:cNvGrpSpPr/>
          <p:nvPr userDrawn="1"/>
        </p:nvGrpSpPr>
        <p:grpSpPr>
          <a:xfrm>
            <a:off x="-1836712" y="15458"/>
            <a:ext cx="1589488" cy="1725656"/>
            <a:chOff x="-1836712" y="2937191"/>
            <a:chExt cx="1589488" cy="1725656"/>
          </a:xfrm>
        </p:grpSpPr>
        <p:pic>
          <p:nvPicPr>
            <p:cNvPr id="27" name="Picture 26"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8" name="TextBox 27"/>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9" name="Picture 28"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139600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2" name="Title 1"/>
          <p:cNvSpPr>
            <a:spLocks noGrp="1"/>
          </p:cNvSpPr>
          <p:nvPr>
            <p:ph type="title" hasCustomPrompt="1"/>
          </p:nvPr>
        </p:nvSpPr>
        <p:spPr>
          <a:xfrm>
            <a:off x="1297109" y="1540211"/>
            <a:ext cx="6549785" cy="1631031"/>
          </a:xfrm>
          <a:ln>
            <a:noFill/>
          </a:ln>
        </p:spPr>
        <p:txBody>
          <a:bodyPr lIns="180000" tIns="180000" rIns="180000" bIns="180000" anchor="ctr">
            <a:noAutofit/>
          </a:bodyPr>
          <a:lstStyle>
            <a:lvl1pPr algn="ctr">
              <a:lnSpc>
                <a:spcPct val="90000"/>
              </a:lnSpc>
              <a:spcBef>
                <a:spcPts val="400"/>
              </a:spcBef>
              <a:spcAft>
                <a:spcPts val="400"/>
              </a:spcAft>
              <a:defRPr/>
            </a:lvl1pPr>
          </a:lstStyle>
          <a:p>
            <a:r>
              <a:rPr lang="en-US" dirty="0"/>
              <a:t>Add quote here</a:t>
            </a:r>
            <a:endParaRPr lang="en-GB" dirty="0"/>
          </a:p>
        </p:txBody>
      </p:sp>
      <p:sp>
        <p:nvSpPr>
          <p:cNvPr id="11" name="Text Placeholder 10"/>
          <p:cNvSpPr>
            <a:spLocks noGrp="1"/>
          </p:cNvSpPr>
          <p:nvPr>
            <p:ph type="body" sz="quarter" idx="11" hasCustomPrompt="1"/>
          </p:nvPr>
        </p:nvSpPr>
        <p:spPr>
          <a:xfrm>
            <a:off x="2627784" y="3832225"/>
            <a:ext cx="3960440" cy="503721"/>
          </a:xfrm>
        </p:spPr>
        <p:txBody>
          <a:bodyPr>
            <a:noAutofit/>
          </a:bodyPr>
          <a:lstStyle>
            <a:lvl1pPr algn="ctr">
              <a:defRPr sz="1200">
                <a:solidFill>
                  <a:schemeClr val="bg1"/>
                </a:solidFill>
              </a:defRPr>
            </a:lvl1pPr>
          </a:lstStyle>
          <a:p>
            <a:pPr lvl="0"/>
            <a:r>
              <a:rPr lang="en-US" dirty="0"/>
              <a:t>Click to add author or leave blank</a:t>
            </a:r>
          </a:p>
        </p:txBody>
      </p:sp>
      <p:grpSp>
        <p:nvGrpSpPr>
          <p:cNvPr id="10" name="Group 9"/>
          <p:cNvGrpSpPr/>
          <p:nvPr userDrawn="1"/>
        </p:nvGrpSpPr>
        <p:grpSpPr>
          <a:xfrm>
            <a:off x="-1836712" y="15465"/>
            <a:ext cx="1589488" cy="1725656"/>
            <a:chOff x="-1836712" y="2937191"/>
            <a:chExt cx="1589488" cy="1725656"/>
          </a:xfrm>
        </p:grpSpPr>
        <p:pic>
          <p:nvPicPr>
            <p:cNvPr id="12" name="Picture 11" descr="icon_camera_circle.png"/>
            <p:cNvPicPr>
              <a:picLocks noChangeAspect="1"/>
            </p:cNvPicPr>
            <p:nvPr/>
          </p:nvPicPr>
          <p:blipFill>
            <a:blip r:embed="rId3" cstate="print">
              <a:lum bright="-100000"/>
            </a:blip>
            <a:stretch>
              <a:fillRect/>
            </a:stretch>
          </p:blipFill>
          <p:spPr>
            <a:xfrm>
              <a:off x="-1728699" y="2937191"/>
              <a:ext cx="640111" cy="640111"/>
            </a:xfrm>
            <a:prstGeom prst="rect">
              <a:avLst/>
            </a:prstGeom>
            <a:noFill/>
            <a:ln>
              <a:noFill/>
            </a:ln>
          </p:spPr>
        </p:pic>
        <p:sp>
          <p:nvSpPr>
            <p:cNvPr id="13" name="TextBox 12"/>
            <p:cNvSpPr txBox="1"/>
            <p:nvPr/>
          </p:nvSpPr>
          <p:spPr>
            <a:xfrm>
              <a:off x="-1836712" y="3677962"/>
              <a:ext cx="1589488" cy="984885"/>
            </a:xfrm>
            <a:prstGeom prst="rect">
              <a:avLst/>
            </a:prstGeom>
            <a:noFill/>
          </p:spPr>
          <p:txBody>
            <a:bodyPr wrap="square" lIns="0" tIns="0" rIns="0" bIns="0" rtlCol="0">
              <a:spAutoFit/>
            </a:bodyPr>
            <a:lstStyle/>
            <a:p>
              <a:r>
                <a:rPr lang="en-GB" sz="800" dirty="0">
                  <a:solidFill>
                    <a:srgbClr val="000000"/>
                  </a:solidFill>
                </a:rPr>
                <a:t>To add a photographic image to the background.</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&gt;picture or texture fill</a:t>
              </a:r>
            </a:p>
            <a:p>
              <a:r>
                <a:rPr lang="en-GB" sz="800" baseline="0" dirty="0">
                  <a:solidFill>
                    <a:srgbClr val="000000"/>
                  </a:solidFill>
                </a:rPr>
                <a:t>&gt;select image from  </a:t>
              </a:r>
              <a:br>
                <a:rPr lang="en-GB" sz="800" baseline="0" dirty="0">
                  <a:solidFill>
                    <a:srgbClr val="000000"/>
                  </a:solidFill>
                </a:rPr>
              </a:br>
              <a:r>
                <a:rPr lang="en-GB" sz="800" baseline="0" dirty="0">
                  <a:solidFill>
                    <a:srgbClr val="000000"/>
                  </a:solidFill>
                </a:rPr>
                <a:t>  your file</a:t>
              </a:r>
              <a:endParaRPr lang="en-GB" sz="800" dirty="0">
                <a:solidFill>
                  <a:srgbClr val="000000"/>
                </a:solidFill>
              </a:endParaRPr>
            </a:p>
          </p:txBody>
        </p:sp>
        <p:pic>
          <p:nvPicPr>
            <p:cNvPr id="14" name="Picture 13" descr="icon_information-white.png"/>
            <p:cNvPicPr>
              <a:picLocks noChangeAspect="1"/>
            </p:cNvPicPr>
            <p:nvPr/>
          </p:nvPicPr>
          <p:blipFill>
            <a:blip r:embed="rId4" cstate="print">
              <a:lum bright="-100000"/>
            </a:blip>
            <a:stretch>
              <a:fillRect/>
            </a:stretch>
          </p:blipFill>
          <p:spPr>
            <a:xfrm>
              <a:off x="-1728699" y="3245911"/>
              <a:ext cx="121592" cy="320113"/>
            </a:xfrm>
            <a:prstGeom prst="rect">
              <a:avLst/>
            </a:prstGeom>
          </p:spPr>
        </p:pic>
      </p:grpSp>
      <p:sp>
        <p:nvSpPr>
          <p:cNvPr id="15" name="TextBox 14"/>
          <p:cNvSpPr txBox="1"/>
          <p:nvPr userDrawn="1"/>
        </p:nvSpPr>
        <p:spPr>
          <a:xfrm>
            <a:off x="1297107" y="741765"/>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uiExpand="1"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ont cover with background colour">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1" y="2579201"/>
            <a:ext cx="6549785" cy="2291748"/>
          </a:xfrm>
          <a:ln>
            <a:noFill/>
          </a:ln>
        </p:spPr>
        <p:txBody>
          <a:bodyPr/>
          <a:lstStyle>
            <a:lvl1pPr>
              <a:lnSpc>
                <a:spcPct val="90000"/>
              </a:lnSpc>
              <a:spcBef>
                <a:spcPts val="400"/>
              </a:spcBef>
              <a:spcAft>
                <a:spcPts val="400"/>
              </a:spcAft>
              <a:defRPr/>
            </a:lvl1pPr>
          </a:lstStyle>
          <a:p>
            <a:r>
              <a:rPr lang="en-US" dirty="0"/>
              <a:t>Click to edit add presentation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40" y="4083918"/>
            <a:ext cx="6556654" cy="350682"/>
          </a:xfrm>
        </p:spPr>
        <p:txBody>
          <a:bodyPr lIns="305910" rIns="305910">
            <a:normAutofit/>
          </a:bodyPr>
          <a:lstStyle>
            <a:lvl1pPr>
              <a:lnSpc>
                <a:spcPct val="90000"/>
              </a:lnSpc>
              <a:spcBef>
                <a:spcPts val="400"/>
              </a:spcBef>
              <a:spcAft>
                <a:spcPts val="400"/>
              </a:spcAft>
              <a:defRPr sz="1600" b="0">
                <a:solidFill>
                  <a:schemeClr val="bg1"/>
                </a:solidFill>
                <a:latin typeface="Caecilia LT Std Roman" pitchFamily="50" charset="0"/>
              </a:defRPr>
            </a:lvl1pPr>
          </a:lstStyle>
          <a:p>
            <a:r>
              <a:rPr lang="en-GB" dirty="0"/>
              <a:t>Click to edit subtitle</a:t>
            </a:r>
          </a:p>
        </p:txBody>
      </p:sp>
      <p:sp>
        <p:nvSpPr>
          <p:cNvPr id="10" name="Text Placeholder 26"/>
          <p:cNvSpPr>
            <a:spLocks noGrp="1"/>
          </p:cNvSpPr>
          <p:nvPr userDrawn="1">
            <p:ph type="body" sz="quarter" idx="16" hasCustomPrompt="1"/>
          </p:nvPr>
        </p:nvSpPr>
        <p:spPr>
          <a:xfrm>
            <a:off x="326139" y="4434600"/>
            <a:ext cx="6556654" cy="260760"/>
          </a:xfrm>
        </p:spPr>
        <p:txBody>
          <a:bodyPr lIns="305910" rIns="305910">
            <a:normAutofit/>
          </a:bodyPr>
          <a:lstStyle>
            <a:lvl1pPr>
              <a:defRPr sz="1000" b="0" baseline="0">
                <a:solidFill>
                  <a:schemeClr val="bg1"/>
                </a:solidFill>
              </a:defRPr>
            </a:lvl1pPr>
          </a:lstStyle>
          <a:p>
            <a:r>
              <a:rPr lang="en-GB" dirty="0"/>
              <a:t>Click to manually add date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6" name="Group 53"/>
          <p:cNvGrpSpPr/>
          <p:nvPr userDrawn="1"/>
        </p:nvGrpSpPr>
        <p:grpSpPr>
          <a:xfrm>
            <a:off x="-1764704" y="51471"/>
            <a:ext cx="1404156" cy="2300322"/>
            <a:chOff x="-1978068" y="388273"/>
            <a:chExt cx="1404156" cy="2300322"/>
          </a:xfrm>
        </p:grpSpPr>
        <p:grpSp>
          <p:nvGrpSpPr>
            <p:cNvPr id="27" name="Group 48"/>
            <p:cNvGrpSpPr/>
            <p:nvPr userDrawn="1"/>
          </p:nvGrpSpPr>
          <p:grpSpPr>
            <a:xfrm>
              <a:off x="-1864339" y="388273"/>
              <a:ext cx="516153" cy="576004"/>
              <a:chOff x="22424" y="-647064"/>
              <a:chExt cx="516153" cy="576004"/>
            </a:xfrm>
          </p:grpSpPr>
          <p:sp>
            <p:nvSpPr>
              <p:cNvPr id="29" name="Oval 28"/>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30" name="Picture 29"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31" name="Picture 30"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8" name="TextBox 27"/>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3304450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900"/>
                            </p:stCondLst>
                            <p:childTnLst>
                              <p:par>
                                <p:cTn id="9" presetID="10" presetClass="entr" presetSubtype="0" fill="hold" grpId="0" nodeType="afterEffect">
                                  <p:stCondLst>
                                    <p:cond delay="0"/>
                                  </p:stCondLst>
                                  <p:iterate type="wd">
                                    <p:tmPct val="3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99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18" presetClass="entr" presetSubtype="3"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trips(upRight)">
                                      <p:cBhvr>
                                        <p:cTn id="18" dur="150"/>
                                        <p:tgtEl>
                                          <p:spTgt spid="18"/>
                                        </p:tgtEl>
                                      </p:cBhvr>
                                    </p:animEffect>
                                  </p:childTnLst>
                                </p:cTn>
                              </p:par>
                            </p:childTnLst>
                          </p:cTn>
                        </p:par>
                        <p:par>
                          <p:cTn id="19" fill="hold">
                            <p:stCondLst>
                              <p:cond delay="3490"/>
                            </p:stCondLst>
                            <p:childTnLst>
                              <p:par>
                                <p:cTn id="20" presetID="10"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childTnLst>
                                </p:cTn>
                              </p:par>
                            </p:childTnLst>
                          </p:cTn>
                        </p:par>
                        <p:par>
                          <p:cTn id="23" fill="hold">
                            <p:stCondLst>
                              <p:cond delay="4490"/>
                            </p:stCondLst>
                            <p:childTnLst>
                              <p:par>
                                <p:cTn id="24" presetID="10" presetClass="entr" presetSubtype="0" fill="hold" grpId="0" nodeType="after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2" name="Title 1"/>
          <p:cNvSpPr>
            <a:spLocks noGrp="1"/>
          </p:cNvSpPr>
          <p:nvPr>
            <p:ph type="title" hasCustomPrompt="1"/>
          </p:nvPr>
        </p:nvSpPr>
        <p:spPr>
          <a:xfrm>
            <a:off x="1297120" y="1540211"/>
            <a:ext cx="6549785" cy="1631031"/>
          </a:xfrm>
          <a:ln>
            <a:noFill/>
          </a:ln>
        </p:spPr>
        <p:txBody>
          <a:bodyPr lIns="179947" tIns="179947" rIns="179947" bIns="179947" anchor="ctr">
            <a:noAutofit/>
          </a:bodyPr>
          <a:lstStyle>
            <a:lvl1pPr algn="ctr">
              <a:lnSpc>
                <a:spcPct val="90000"/>
              </a:lnSpc>
              <a:spcBef>
                <a:spcPts val="400"/>
              </a:spcBef>
              <a:spcAft>
                <a:spcPts val="400"/>
              </a:spcAft>
              <a:defRPr/>
            </a:lvl1pPr>
          </a:lstStyle>
          <a:p>
            <a:r>
              <a:rPr lang="en-US" dirty="0"/>
              <a:t>Add quote here</a:t>
            </a:r>
            <a:endParaRPr lang="en-GB" dirty="0"/>
          </a:p>
        </p:txBody>
      </p:sp>
      <p:sp>
        <p:nvSpPr>
          <p:cNvPr id="11" name="Text Placeholder 10"/>
          <p:cNvSpPr>
            <a:spLocks noGrp="1"/>
          </p:cNvSpPr>
          <p:nvPr>
            <p:ph type="body" sz="quarter" idx="11" hasCustomPrompt="1"/>
          </p:nvPr>
        </p:nvSpPr>
        <p:spPr>
          <a:xfrm>
            <a:off x="2627785" y="3832226"/>
            <a:ext cx="3960440" cy="503721"/>
          </a:xfrm>
        </p:spPr>
        <p:txBody>
          <a:bodyPr>
            <a:noAutofit/>
          </a:bodyPr>
          <a:lstStyle>
            <a:lvl1pPr algn="ctr">
              <a:defRPr sz="1200">
                <a:solidFill>
                  <a:schemeClr val="bg1"/>
                </a:solidFill>
              </a:defRPr>
            </a:lvl1pPr>
          </a:lstStyle>
          <a:p>
            <a:pPr lvl="0"/>
            <a:r>
              <a:rPr lang="en-US" dirty="0"/>
              <a:t>Click to add author or leave blank</a:t>
            </a:r>
          </a:p>
        </p:txBody>
      </p:sp>
      <p:grpSp>
        <p:nvGrpSpPr>
          <p:cNvPr id="10" name="Group 9"/>
          <p:cNvGrpSpPr/>
          <p:nvPr userDrawn="1"/>
        </p:nvGrpSpPr>
        <p:grpSpPr>
          <a:xfrm>
            <a:off x="-1836712" y="15458"/>
            <a:ext cx="1589488" cy="1725656"/>
            <a:chOff x="-1836712" y="2937191"/>
            <a:chExt cx="1589488" cy="1725656"/>
          </a:xfrm>
        </p:grpSpPr>
        <p:pic>
          <p:nvPicPr>
            <p:cNvPr id="12" name="Picture 11" descr="icon_camera_circle.png"/>
            <p:cNvPicPr>
              <a:picLocks noChangeAspect="1"/>
            </p:cNvPicPr>
            <p:nvPr/>
          </p:nvPicPr>
          <p:blipFill>
            <a:blip r:embed="rId3" cstate="print">
              <a:lum bright="-100000"/>
            </a:blip>
            <a:stretch>
              <a:fillRect/>
            </a:stretch>
          </p:blipFill>
          <p:spPr>
            <a:xfrm>
              <a:off x="-1728699" y="2937191"/>
              <a:ext cx="640111" cy="640111"/>
            </a:xfrm>
            <a:prstGeom prst="rect">
              <a:avLst/>
            </a:prstGeom>
            <a:noFill/>
            <a:ln>
              <a:noFill/>
            </a:ln>
          </p:spPr>
        </p:pic>
        <p:sp>
          <p:nvSpPr>
            <p:cNvPr id="13" name="TextBox 12"/>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14" name="Picture 13" descr="icon_information-white.png"/>
            <p:cNvPicPr>
              <a:picLocks noChangeAspect="1"/>
            </p:cNvPicPr>
            <p:nvPr/>
          </p:nvPicPr>
          <p:blipFill>
            <a:blip r:embed="rId4" cstate="print">
              <a:lum bright="-100000"/>
            </a:blip>
            <a:stretch>
              <a:fillRect/>
            </a:stretch>
          </p:blipFill>
          <p:spPr>
            <a:xfrm>
              <a:off x="-1728699" y="3245911"/>
              <a:ext cx="121592" cy="320113"/>
            </a:xfrm>
            <a:prstGeom prst="rect">
              <a:avLst/>
            </a:prstGeom>
          </p:spPr>
        </p:pic>
      </p:grpSp>
      <p:sp>
        <p:nvSpPr>
          <p:cNvPr id="15" name="TextBox 14"/>
          <p:cNvSpPr txBox="1"/>
          <p:nvPr userDrawn="1"/>
        </p:nvSpPr>
        <p:spPr>
          <a:xfrm>
            <a:off x="1297107" y="741766"/>
            <a:ext cx="1141176" cy="1862024"/>
          </a:xfrm>
          <a:prstGeom prst="rect">
            <a:avLst/>
          </a:prstGeom>
          <a:noFill/>
        </p:spPr>
        <p:txBody>
          <a:bodyPr wrap="square" lIns="0" tIns="45708" rIns="0" bIns="45708" rtlCol="0">
            <a:spAutoFit/>
          </a:bodyPr>
          <a:lstStyle/>
          <a:p>
            <a:pPr defTabSz="779018"/>
            <a:r>
              <a:rPr lang="en-US" sz="11500" b="1" dirty="0">
                <a:solidFill>
                  <a:srgbClr val="FFFFFF"/>
                </a:solidFill>
                <a:latin typeface="Caecilia LT Std Roman" pitchFamily="50" charset="0"/>
                <a:ea typeface="Caecilia LT Std Heavy"/>
                <a:cs typeface="Caecilia LT Std Heavy"/>
              </a:rPr>
              <a:t>“</a:t>
            </a:r>
          </a:p>
        </p:txBody>
      </p:sp>
    </p:spTree>
    <p:extLst>
      <p:ext uri="{BB962C8B-B14F-4D97-AF65-F5344CB8AC3E}">
        <p14:creationId xmlns:p14="http://schemas.microsoft.com/office/powerpoint/2010/main" val="2134619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ith background 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7120" y="1540211"/>
            <a:ext cx="6549785" cy="1631031"/>
          </a:xfrm>
          <a:ln>
            <a:noFill/>
          </a:ln>
        </p:spPr>
        <p:txBody>
          <a:bodyPr lIns="179947" tIns="179947" rIns="179947" bIns="179947" anchor="ctr">
            <a:normAutofit/>
          </a:bodyPr>
          <a:lstStyle>
            <a:lvl1pPr algn="ctr">
              <a:lnSpc>
                <a:spcPct val="90000"/>
              </a:lnSpc>
              <a:spcBef>
                <a:spcPts val="400"/>
              </a:spcBef>
              <a:spcAft>
                <a:spcPts val="400"/>
              </a:spcAft>
              <a:defRPr/>
            </a:lvl1pPr>
          </a:lstStyle>
          <a:p>
            <a:r>
              <a:rPr lang="en-US" dirty="0"/>
              <a:t>Add quote here</a:t>
            </a:r>
            <a:endParaRPr lang="en-GB" dirty="0"/>
          </a:p>
        </p:txBody>
      </p:sp>
      <p:sp>
        <p:nvSpPr>
          <p:cNvPr id="9" name="Text Placeholder 10"/>
          <p:cNvSpPr>
            <a:spLocks noGrp="1"/>
          </p:cNvSpPr>
          <p:nvPr>
            <p:ph type="body" sz="quarter" idx="12" hasCustomPrompt="1"/>
          </p:nvPr>
        </p:nvSpPr>
        <p:spPr>
          <a:xfrm>
            <a:off x="2735797" y="3832226"/>
            <a:ext cx="3636404" cy="503721"/>
          </a:xfrm>
        </p:spPr>
        <p:txBody>
          <a:bodyPr>
            <a:noAutofit/>
          </a:bodyPr>
          <a:lstStyle>
            <a:lvl1pPr algn="ctr">
              <a:defRPr sz="1200" b="0">
                <a:solidFill>
                  <a:schemeClr val="bg1"/>
                </a:solidFill>
                <a:latin typeface="Caecilia LT Std Light" pitchFamily="50" charset="0"/>
              </a:defRPr>
            </a:lvl1pPr>
          </a:lstStyle>
          <a:p>
            <a:pPr lvl="0"/>
            <a:r>
              <a:rPr lang="en-US" dirty="0"/>
              <a:t>Click to add author or leave blank</a:t>
            </a:r>
          </a:p>
        </p:txBody>
      </p:sp>
      <p:grpSp>
        <p:nvGrpSpPr>
          <p:cNvPr id="10" name="Group 53"/>
          <p:cNvGrpSpPr/>
          <p:nvPr userDrawn="1"/>
        </p:nvGrpSpPr>
        <p:grpSpPr>
          <a:xfrm>
            <a:off x="-1764704" y="51471"/>
            <a:ext cx="1404156" cy="2300322"/>
            <a:chOff x="-1978068" y="388273"/>
            <a:chExt cx="1404156" cy="2300322"/>
          </a:xfrm>
        </p:grpSpPr>
        <p:grpSp>
          <p:nvGrpSpPr>
            <p:cNvPr id="11" name="Group 48"/>
            <p:cNvGrpSpPr/>
            <p:nvPr userDrawn="1"/>
          </p:nvGrpSpPr>
          <p:grpSpPr>
            <a:xfrm>
              <a:off x="-1864339" y="388273"/>
              <a:ext cx="516153" cy="576004"/>
              <a:chOff x="22424" y="-647064"/>
              <a:chExt cx="516153" cy="576004"/>
            </a:xfrm>
          </p:grpSpPr>
          <p:sp>
            <p:nvSpPr>
              <p:cNvPr id="13" name="Oval 12"/>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14" name="Picture 13"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15" name="Picture 14"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12" name="TextBox 11"/>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
        <p:nvSpPr>
          <p:cNvPr id="16" name="TextBox 15"/>
          <p:cNvSpPr txBox="1"/>
          <p:nvPr userDrawn="1"/>
        </p:nvSpPr>
        <p:spPr>
          <a:xfrm>
            <a:off x="1297107" y="741766"/>
            <a:ext cx="1141176" cy="1862024"/>
          </a:xfrm>
          <a:prstGeom prst="rect">
            <a:avLst/>
          </a:prstGeom>
          <a:noFill/>
        </p:spPr>
        <p:txBody>
          <a:bodyPr wrap="square" lIns="0" tIns="45708" rIns="0" bIns="45708" rtlCol="0">
            <a:spAutoFit/>
          </a:bodyPr>
          <a:lstStyle/>
          <a:p>
            <a:pPr defTabSz="779018"/>
            <a:r>
              <a:rPr lang="en-US" sz="11500" b="1" dirty="0">
                <a:solidFill>
                  <a:srgbClr val="FFFFFF"/>
                </a:solidFill>
                <a:latin typeface="Caecilia LT Std Roman" pitchFamily="50" charset="0"/>
                <a:ea typeface="Caecilia LT Std Heavy"/>
                <a:cs typeface="Caecilia LT Std Heavy"/>
              </a:rPr>
              <a:t>“</a:t>
            </a:r>
          </a:p>
        </p:txBody>
      </p:sp>
    </p:spTree>
    <p:extLst>
      <p:ext uri="{BB962C8B-B14F-4D97-AF65-F5344CB8AC3E}">
        <p14:creationId xmlns:p14="http://schemas.microsoft.com/office/powerpoint/2010/main" val="4328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2" name="Rectangle 1"/>
          <p:cNvSpPr/>
          <p:nvPr userDrawn="1"/>
        </p:nvSpPr>
        <p:spPr>
          <a:xfrm>
            <a:off x="325443" y="278606"/>
            <a:ext cx="4347897" cy="4592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15" y="1792452"/>
            <a:ext cx="4341027" cy="1593402"/>
          </a:xfrm>
          <a:ln>
            <a:noFill/>
          </a:ln>
        </p:spPr>
        <p:txBody>
          <a:bodyPr rIns="305910" bIns="30591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b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3" name="Group 22"/>
          <p:cNvGrpSpPr/>
          <p:nvPr userDrawn="1"/>
        </p:nvGrpSpPr>
        <p:grpSpPr>
          <a:xfrm>
            <a:off x="-1836712" y="15458"/>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4255250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8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with backgroun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15" y="1792452"/>
            <a:ext cx="4341027" cy="1593402"/>
          </a:xfrm>
          <a:ln>
            <a:noFill/>
          </a:ln>
        </p:spPr>
        <p:txBody>
          <a:bodyPr rIns="305910" bIns="30591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b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23" name="Group 22"/>
          <p:cNvGrpSpPr/>
          <p:nvPr userDrawn="1"/>
        </p:nvGrpSpPr>
        <p:grpSpPr>
          <a:xfrm>
            <a:off x="-1836712" y="15458"/>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103980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background colour">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15" y="1792452"/>
            <a:ext cx="4341027" cy="1593402"/>
          </a:xfrm>
          <a:ln>
            <a:noFill/>
          </a:ln>
        </p:spPr>
        <p:txBody>
          <a:bodyPr bIns="305910"/>
          <a:lstStyle>
            <a:lvl1pPr>
              <a:defRPr sz="2800"/>
            </a:lvl1pPr>
          </a:lstStyle>
          <a:p>
            <a:r>
              <a:rPr lang="en-US" dirty="0"/>
              <a:t>Click to edit divider title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7"/>
            <a:ext cx="4347896" cy="1485094"/>
          </a:xfrm>
        </p:spPr>
        <p:txBody>
          <a:bodyPr wrap="square" lIns="305910" rIns="30591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grpSp>
        <p:nvGrpSpPr>
          <p:cNvPr id="15" name="Group 53"/>
          <p:cNvGrpSpPr/>
          <p:nvPr userDrawn="1"/>
        </p:nvGrpSpPr>
        <p:grpSpPr>
          <a:xfrm>
            <a:off x="-1764704" y="51471"/>
            <a:ext cx="1404156" cy="2300322"/>
            <a:chOff x="-1978068" y="388273"/>
            <a:chExt cx="1404156" cy="2300322"/>
          </a:xfrm>
        </p:grpSpPr>
        <p:grpSp>
          <p:nvGrpSpPr>
            <p:cNvPr id="16"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17" name="TextBox 16"/>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3707160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only with background colou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5" y="491075"/>
            <a:ext cx="6732001" cy="640515"/>
          </a:xfrm>
          <a:ln>
            <a:noFill/>
          </a:ln>
        </p:spPr>
        <p:txBody>
          <a:bodyPr tIns="179947" bIns="179947"/>
          <a:lstStyle>
            <a:lvl1pPr>
              <a:lnSpc>
                <a:spcPct val="90000"/>
              </a:lnSpc>
              <a:spcBef>
                <a:spcPts val="400"/>
              </a:spcBef>
              <a:spcAft>
                <a:spcPts val="400"/>
              </a:spcAft>
              <a:defRPr sz="2000"/>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344300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body ">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5" y="491075"/>
            <a:ext cx="6732001" cy="640515"/>
          </a:xfrm>
          <a:ln>
            <a:noFill/>
          </a:ln>
        </p:spPr>
        <p:txBody>
          <a:bodyPr tIns="179947" bIns="179947"/>
          <a:lstStyle>
            <a:lvl1pPr>
              <a:lnSpc>
                <a:spcPct val="90000"/>
              </a:lnSpc>
              <a:spcBef>
                <a:spcPts val="400"/>
              </a:spcBef>
              <a:spcAft>
                <a:spcPts val="400"/>
              </a:spcAft>
              <a:defRPr sz="2000"/>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
        <p:nvSpPr>
          <p:cNvPr id="14" name="Text Placeholder 4"/>
          <p:cNvSpPr>
            <a:spLocks noGrp="1"/>
          </p:cNvSpPr>
          <p:nvPr>
            <p:ph type="body" sz="quarter" idx="16" hasCustomPrompt="1"/>
          </p:nvPr>
        </p:nvSpPr>
        <p:spPr>
          <a:xfrm>
            <a:off x="325438" y="1719276"/>
            <a:ext cx="6738938" cy="3151187"/>
          </a:xfrm>
        </p:spPr>
        <p:txBody>
          <a:bodyPr wrap="square" lIns="305910" tIns="179947" bIns="179947">
            <a:noAutofit/>
          </a:bodyPr>
          <a:lstStyle>
            <a:lvl1pPr>
              <a:lnSpc>
                <a:spcPct val="90000"/>
              </a:lnSpc>
              <a:spcBef>
                <a:spcPts val="600"/>
              </a:spcBef>
              <a:spcAft>
                <a:spcPts val="600"/>
              </a:spcAft>
              <a:defRPr sz="1400" baseline="0">
                <a:solidFill>
                  <a:schemeClr val="bg1"/>
                </a:solidFill>
              </a:defRPr>
            </a:lvl1pPr>
            <a:lvl2pPr>
              <a:lnSpc>
                <a:spcPct val="90000"/>
              </a:lnSpc>
              <a:spcBef>
                <a:spcPts val="400"/>
              </a:spcBef>
              <a:spcAft>
                <a:spcPts val="400"/>
              </a:spcAft>
              <a:defRPr sz="1400" b="0">
                <a:solidFill>
                  <a:schemeClr val="bg1"/>
                </a:solidFill>
                <a:latin typeface="+mn-lt"/>
              </a:defRPr>
            </a:lvl2pPr>
            <a:lvl3pPr marL="0">
              <a:lnSpc>
                <a:spcPct val="90000"/>
              </a:lnSpc>
              <a:spcBef>
                <a:spcPts val="400"/>
              </a:spcBef>
              <a:spcAft>
                <a:spcPts val="400"/>
              </a:spcAft>
              <a:defRPr sz="1400">
                <a:solidFill>
                  <a:schemeClr val="accent1"/>
                </a:solidFill>
                <a:latin typeface="+mn-lt"/>
              </a:defRPr>
            </a:lvl3pPr>
            <a:lvl4pPr marL="179947" indent="-179947">
              <a:lnSpc>
                <a:spcPct val="90000"/>
              </a:lnSpc>
              <a:spcBef>
                <a:spcPts val="400"/>
              </a:spcBef>
              <a:spcAft>
                <a:spcPts val="400"/>
              </a:spcAft>
              <a:defRPr sz="1400">
                <a:solidFill>
                  <a:schemeClr val="bg1"/>
                </a:solidFill>
                <a:latin typeface="+mn-lt"/>
              </a:defRPr>
            </a:lvl4pPr>
            <a:lvl5pPr marL="359892" indent="-179947">
              <a:lnSpc>
                <a:spcPct val="90000"/>
              </a:lnSpc>
              <a:spcBef>
                <a:spcPts val="400"/>
              </a:spcBef>
              <a:spcAft>
                <a:spcPts val="400"/>
              </a:spcAft>
              <a:defRPr sz="20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28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1 column of body text">
    <p:bg>
      <p:bgRef idx="1003">
        <a:schemeClr val="bg1"/>
      </p:bgRef>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2325" y="491075"/>
            <a:ext cx="6732001" cy="640515"/>
          </a:xfrm>
          <a:ln>
            <a:noFill/>
          </a:ln>
        </p:spPr>
        <p:txBody>
          <a:bodyPr tIns="179947" bIns="179947">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6"/>
            <a:ext cx="6732000" cy="558430"/>
          </a:xfrm>
        </p:spPr>
        <p:txBody>
          <a:bodyPr wrap="square" lIns="305910" rIns="30591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38" y="1719276"/>
            <a:ext cx="6738938" cy="3151187"/>
          </a:xfrm>
        </p:spPr>
        <p:txBody>
          <a:bodyPr wrap="square" lIns="305910" tIns="179947" bIns="179947">
            <a:noAutofit/>
          </a:bodyPr>
          <a:lstStyle>
            <a:lvl1pPr>
              <a:lnSpc>
                <a:spcPct val="90000"/>
              </a:lnSpc>
              <a:spcBef>
                <a:spcPts val="600"/>
              </a:spcBef>
              <a:spcAft>
                <a:spcPts val="600"/>
              </a:spcAft>
              <a:defRPr sz="1400" baseline="0">
                <a:solidFill>
                  <a:schemeClr val="tx1"/>
                </a:solidFill>
                <a:latin typeface="+mj-lt"/>
              </a:defRPr>
            </a:lvl1pPr>
            <a:lvl2pPr>
              <a:lnSpc>
                <a:spcPct val="90000"/>
              </a:lnSpc>
              <a:spcBef>
                <a:spcPts val="400"/>
              </a:spcBef>
              <a:spcAft>
                <a:spcPts val="400"/>
              </a:spcAft>
              <a:defRPr sz="1400" b="0">
                <a:solidFill>
                  <a:schemeClr val="tx1"/>
                </a:solidFill>
                <a:latin typeface="+mj-lt"/>
              </a:defRPr>
            </a:lvl2pPr>
            <a:lvl3pPr marL="0">
              <a:lnSpc>
                <a:spcPct val="90000"/>
              </a:lnSpc>
              <a:spcBef>
                <a:spcPts val="400"/>
              </a:spcBef>
              <a:spcAft>
                <a:spcPts val="400"/>
              </a:spcAft>
              <a:defRPr sz="1400">
                <a:solidFill>
                  <a:schemeClr val="accent1"/>
                </a:solidFill>
                <a:latin typeface="+mj-lt"/>
              </a:defRPr>
            </a:lvl3pPr>
            <a:lvl4pPr marL="179947" indent="-179947">
              <a:lnSpc>
                <a:spcPct val="90000"/>
              </a:lnSpc>
              <a:spcBef>
                <a:spcPts val="400"/>
              </a:spcBef>
              <a:spcAft>
                <a:spcPts val="400"/>
              </a:spcAft>
              <a:defRPr sz="1400">
                <a:solidFill>
                  <a:schemeClr val="tx1"/>
                </a:solidFill>
                <a:latin typeface="+mj-lt"/>
              </a:defRPr>
            </a:lvl4pPr>
            <a:lvl5pPr marL="359892" indent="-179947">
              <a:lnSpc>
                <a:spcPct val="90000"/>
              </a:lnSpc>
              <a:spcBef>
                <a:spcPts val="400"/>
              </a:spcBef>
              <a:spcAft>
                <a:spcPts val="400"/>
              </a:spcAft>
              <a:defRPr sz="1400">
                <a:solidFill>
                  <a:schemeClr val="tx1"/>
                </a:solidFill>
                <a:latin typeface="+mj-lt"/>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11"/>
          <p:cNvGrpSpPr/>
          <p:nvPr userDrawn="1"/>
        </p:nvGrpSpPr>
        <p:grpSpPr>
          <a:xfrm>
            <a:off x="-1806020" y="2149891"/>
            <a:ext cx="1653524" cy="2425629"/>
            <a:chOff x="6195941" y="562596"/>
            <a:chExt cx="1653524" cy="2425628"/>
          </a:xfrm>
        </p:grpSpPr>
        <p:grpSp>
          <p:nvGrpSpPr>
            <p:cNvPr id="29" name="Group 113"/>
            <p:cNvGrpSpPr/>
            <p:nvPr/>
          </p:nvGrpSpPr>
          <p:grpSpPr>
            <a:xfrm>
              <a:off x="6195941" y="832626"/>
              <a:ext cx="1653524" cy="2155598"/>
              <a:chOff x="-1872716" y="660661"/>
              <a:chExt cx="1653524" cy="1616699"/>
            </a:xfrm>
          </p:grpSpPr>
          <p:sp>
            <p:nvSpPr>
              <p:cNvPr id="33" name="TextBox 32"/>
              <p:cNvSpPr txBox="1"/>
              <p:nvPr/>
            </p:nvSpPr>
            <p:spPr>
              <a:xfrm>
                <a:off x="-1872716" y="984698"/>
                <a:ext cx="1653524" cy="1292662"/>
              </a:xfrm>
              <a:prstGeom prst="rect">
                <a:avLst/>
              </a:prstGeom>
              <a:noFill/>
            </p:spPr>
            <p:txBody>
              <a:bodyPr wrap="square" lIns="0" tIns="0" rIns="0" bIns="0" rtlCol="0">
                <a:spAutoFit/>
              </a:bodyPr>
              <a:lstStyle/>
              <a:p>
                <a:pPr defTabSz="779018"/>
                <a:r>
                  <a:rPr lang="en-GB" sz="8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pPr defTabSz="779018"/>
                <a:endParaRPr lang="en-GB" sz="800" dirty="0">
                  <a:solidFill>
                    <a:srgbClr val="000000"/>
                  </a:solidFill>
                </a:endParaRPr>
              </a:p>
              <a:p>
                <a:pPr defTabSz="779018"/>
                <a:r>
                  <a:rPr lang="en-GB" sz="800" dirty="0">
                    <a:solidFill>
                      <a:srgbClr val="000000"/>
                    </a:solidFill>
                  </a:rPr>
                  <a:t>Do not use the bullet point button to format your text.</a:t>
                </a:r>
              </a:p>
              <a:p>
                <a:pPr defTabSz="779018"/>
                <a:endParaRPr lang="en-GB" sz="800" dirty="0">
                  <a:solidFill>
                    <a:srgbClr val="000000"/>
                  </a:solidFill>
                </a:endParaRPr>
              </a:p>
            </p:txBody>
          </p:sp>
          <p:pic>
            <p:nvPicPr>
              <p:cNvPr id="34" name="Picture 33"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0" name="Group 120"/>
            <p:cNvGrpSpPr/>
            <p:nvPr/>
          </p:nvGrpSpPr>
          <p:grpSpPr>
            <a:xfrm>
              <a:off x="6303954" y="562596"/>
              <a:ext cx="540060" cy="540060"/>
              <a:chOff x="6303954" y="562596"/>
              <a:chExt cx="540060" cy="540060"/>
            </a:xfrm>
          </p:grpSpPr>
          <p:sp>
            <p:nvSpPr>
              <p:cNvPr id="31" name="Donut 3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32363F"/>
                  </a:solidFill>
                </a:endParaRPr>
              </a:p>
            </p:txBody>
          </p:sp>
          <p:pic>
            <p:nvPicPr>
              <p:cNvPr id="32" name="Picture 3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2300" y="369279"/>
            <a:ext cx="1630809" cy="30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7923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1 column of body text and general content with background image">
    <p:bg>
      <p:bgRef idx="1003">
        <a:schemeClr val="bg1"/>
      </p:bgRef>
    </p:bg>
    <p:spTree>
      <p:nvGrpSpPr>
        <p:cNvPr id="1" name=""/>
        <p:cNvGrpSpPr/>
        <p:nvPr/>
      </p:nvGrpSpPr>
      <p:grpSpPr>
        <a:xfrm>
          <a:off x="0" y="0"/>
          <a:ext cx="0" cy="0"/>
          <a:chOff x="0" y="0"/>
          <a:chExt cx="0" cy="0"/>
        </a:xfrm>
      </p:grpSpPr>
      <p:sp>
        <p:nvSpPr>
          <p:cNvPr id="15" name="Rectangle 14"/>
          <p:cNvSpPr/>
          <p:nvPr userDrawn="1"/>
        </p:nvSpPr>
        <p:spPr>
          <a:xfrm>
            <a:off x="13" y="1"/>
            <a:ext cx="9143999" cy="51624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24" name="Freeform 23"/>
          <p:cNvSpPr/>
          <p:nvPr userDrawn="1"/>
        </p:nvSpPr>
        <p:spPr>
          <a:xfrm>
            <a:off x="2" y="1"/>
            <a:ext cx="9144021" cy="5162402"/>
          </a:xfrm>
          <a:custGeom>
            <a:avLst/>
            <a:gdLst>
              <a:gd name="connsiteX0" fmla="*/ 325458 w 9144021"/>
              <a:gd name="connsiteY0" fmla="*/ 278606 h 5162402"/>
              <a:gd name="connsiteX1" fmla="*/ 325458 w 9144021"/>
              <a:gd name="connsiteY1" fmla="*/ 4883796 h 5162402"/>
              <a:gd name="connsiteX2" fmla="*/ 8885760 w 9144021"/>
              <a:gd name="connsiteY2" fmla="*/ 4883796 h 5162402"/>
              <a:gd name="connsiteX3" fmla="*/ 8885760 w 9144021"/>
              <a:gd name="connsiteY3" fmla="*/ 278606 h 5162402"/>
              <a:gd name="connsiteX4" fmla="*/ 0 w 9144021"/>
              <a:gd name="connsiteY4" fmla="*/ 0 h 5162402"/>
              <a:gd name="connsiteX5" fmla="*/ 9144000 w 9144021"/>
              <a:gd name="connsiteY5" fmla="*/ 0 h 5162402"/>
              <a:gd name="connsiteX6" fmla="*/ 9144000 w 9144021"/>
              <a:gd name="connsiteY6" fmla="*/ 0 h 5162402"/>
              <a:gd name="connsiteX7" fmla="*/ 9144000 w 9144021"/>
              <a:gd name="connsiteY7" fmla="*/ 278606 h 5162402"/>
              <a:gd name="connsiteX8" fmla="*/ 9144000 w 9144021"/>
              <a:gd name="connsiteY8" fmla="*/ 4883796 h 5162402"/>
              <a:gd name="connsiteX9" fmla="*/ 9144021 w 9144021"/>
              <a:gd name="connsiteY9" fmla="*/ 4883796 h 5162402"/>
              <a:gd name="connsiteX10" fmla="*/ 9144021 w 9144021"/>
              <a:gd name="connsiteY10" fmla="*/ 5162402 h 5162402"/>
              <a:gd name="connsiteX11" fmla="*/ 9144000 w 9144021"/>
              <a:gd name="connsiteY11" fmla="*/ 5162402 h 5162402"/>
              <a:gd name="connsiteX12" fmla="*/ 8885760 w 9144021"/>
              <a:gd name="connsiteY12" fmla="*/ 5162402 h 5162402"/>
              <a:gd name="connsiteX13" fmla="*/ 325458 w 9144021"/>
              <a:gd name="connsiteY13" fmla="*/ 5162402 h 5162402"/>
              <a:gd name="connsiteX14" fmla="*/ 42 w 9144021"/>
              <a:gd name="connsiteY14" fmla="*/ 5162402 h 5162402"/>
              <a:gd name="connsiteX15" fmla="*/ 21 w 9144021"/>
              <a:gd name="connsiteY15" fmla="*/ 5162402 h 5162402"/>
              <a:gd name="connsiteX16" fmla="*/ 21 w 9144021"/>
              <a:gd name="connsiteY16" fmla="*/ 4883796 h 5162402"/>
              <a:gd name="connsiteX17" fmla="*/ 42 w 9144021"/>
              <a:gd name="connsiteY17" fmla="*/ 4883796 h 5162402"/>
              <a:gd name="connsiteX18" fmla="*/ 42 w 9144021"/>
              <a:gd name="connsiteY18" fmla="*/ 278606 h 5162402"/>
              <a:gd name="connsiteX19" fmla="*/ 0 w 9144021"/>
              <a:gd name="connsiteY19" fmla="*/ 278606 h 516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21" h="5162402">
                <a:moveTo>
                  <a:pt x="325458" y="278606"/>
                </a:moveTo>
                <a:lnTo>
                  <a:pt x="325458" y="4883796"/>
                </a:lnTo>
                <a:lnTo>
                  <a:pt x="8885760" y="4883796"/>
                </a:lnTo>
                <a:lnTo>
                  <a:pt x="8885760" y="278606"/>
                </a:lnTo>
                <a:close/>
                <a:moveTo>
                  <a:pt x="0" y="0"/>
                </a:moveTo>
                <a:lnTo>
                  <a:pt x="9144000" y="0"/>
                </a:lnTo>
                <a:lnTo>
                  <a:pt x="9144000" y="0"/>
                </a:lnTo>
                <a:lnTo>
                  <a:pt x="9144000" y="278606"/>
                </a:lnTo>
                <a:lnTo>
                  <a:pt x="9144000" y="4883796"/>
                </a:lnTo>
                <a:lnTo>
                  <a:pt x="9144021" y="4883796"/>
                </a:lnTo>
                <a:lnTo>
                  <a:pt x="9144021" y="5162402"/>
                </a:lnTo>
                <a:lnTo>
                  <a:pt x="9144000" y="5162402"/>
                </a:lnTo>
                <a:lnTo>
                  <a:pt x="8885760" y="5162402"/>
                </a:lnTo>
                <a:lnTo>
                  <a:pt x="325458" y="5162402"/>
                </a:lnTo>
                <a:lnTo>
                  <a:pt x="42" y="5162402"/>
                </a:lnTo>
                <a:lnTo>
                  <a:pt x="21" y="5162402"/>
                </a:lnTo>
                <a:lnTo>
                  <a:pt x="21" y="4883796"/>
                </a:lnTo>
                <a:lnTo>
                  <a:pt x="42" y="4883796"/>
                </a:lnTo>
                <a:lnTo>
                  <a:pt x="42" y="278606"/>
                </a:lnTo>
                <a:lnTo>
                  <a:pt x="0" y="278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GB" dirty="0">
              <a:solidFill>
                <a:srgbClr val="FFFFFF"/>
              </a:solidFill>
            </a:endParaRPr>
          </a:p>
        </p:txBody>
      </p:sp>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08" y="491075"/>
            <a:ext cx="5952606" cy="640515"/>
          </a:xfrm>
          <a:ln>
            <a:noFill/>
          </a:ln>
        </p:spPr>
        <p:txBody>
          <a:bodyPr tIns="179947" bIns="179947">
            <a:noAutofit/>
          </a:bodyPr>
          <a:lstStyle>
            <a:lvl1pPr>
              <a:lnSpc>
                <a:spcPct val="90000"/>
              </a:lnSpc>
              <a:spcBef>
                <a:spcPts val="400"/>
              </a:spcBef>
              <a:spcAft>
                <a:spcPts val="400"/>
              </a:spcAft>
              <a:defRPr sz="2000">
                <a:solidFill>
                  <a:schemeClr val="tx1"/>
                </a:solidFill>
              </a:defRPr>
            </a:lvl1pPr>
          </a:lstStyle>
          <a:p>
            <a:r>
              <a:rPr lang="en-US" dirty="0"/>
              <a:t>Click to edit title on one line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54" y="1161606"/>
            <a:ext cx="5952605" cy="558430"/>
          </a:xfrm>
        </p:spPr>
        <p:txBody>
          <a:bodyPr wrap="square" lIns="305910" rIns="305910">
            <a:no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hasCustomPrompt="1"/>
          </p:nvPr>
        </p:nvSpPr>
        <p:spPr>
          <a:xfrm>
            <a:off x="325450" y="1719276"/>
            <a:ext cx="2590379" cy="3151187"/>
          </a:xfrm>
        </p:spPr>
        <p:txBody>
          <a:bodyPr wrap="square" lIns="305910" tIns="179947" bIns="179947">
            <a:noAutofit/>
          </a:bodyPr>
          <a:lstStyle>
            <a:lvl1pPr>
              <a:lnSpc>
                <a:spcPct val="90000"/>
              </a:lnSpc>
              <a:spcBef>
                <a:spcPts val="600"/>
              </a:spcBef>
              <a:spcAft>
                <a:spcPts val="600"/>
              </a:spcAft>
              <a:defRPr sz="1400" baseline="0">
                <a:solidFill>
                  <a:schemeClr val="tx1"/>
                </a:solidFill>
              </a:defRPr>
            </a:lvl1pPr>
            <a:lvl2pPr>
              <a:lnSpc>
                <a:spcPct val="90000"/>
              </a:lnSpc>
              <a:spcBef>
                <a:spcPts val="400"/>
              </a:spcBef>
              <a:spcAft>
                <a:spcPts val="400"/>
              </a:spcAft>
              <a:defRPr sz="1400" b="0">
                <a:solidFill>
                  <a:schemeClr val="tx1"/>
                </a:solidFill>
                <a:latin typeface="Caecilia LT Std Light" pitchFamily="50" charset="0"/>
              </a:defRPr>
            </a:lvl2pPr>
            <a:lvl3pPr marL="0">
              <a:lnSpc>
                <a:spcPct val="90000"/>
              </a:lnSpc>
              <a:spcBef>
                <a:spcPts val="400"/>
              </a:spcBef>
              <a:spcAft>
                <a:spcPts val="400"/>
              </a:spcAft>
              <a:defRPr sz="1400">
                <a:solidFill>
                  <a:schemeClr val="accent1"/>
                </a:solidFill>
              </a:defRPr>
            </a:lvl3pPr>
            <a:lvl4pPr marL="179947" indent="-179947">
              <a:lnSpc>
                <a:spcPct val="90000"/>
              </a:lnSpc>
              <a:spcBef>
                <a:spcPts val="400"/>
              </a:spcBef>
              <a:spcAft>
                <a:spcPts val="400"/>
              </a:spcAft>
              <a:defRPr sz="1400">
                <a:solidFill>
                  <a:schemeClr val="tx1"/>
                </a:solidFill>
              </a:defRPr>
            </a:lvl4pPr>
            <a:lvl5pPr marL="359892" indent="-179947">
              <a:lnSpc>
                <a:spcPct val="90000"/>
              </a:lnSpc>
              <a:spcBef>
                <a:spcPts val="400"/>
              </a:spcBef>
              <a:spcAft>
                <a:spcPts val="400"/>
              </a:spcAft>
              <a:defRPr sz="14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6" name="Group 11"/>
          <p:cNvGrpSpPr/>
          <p:nvPr userDrawn="1"/>
        </p:nvGrpSpPr>
        <p:grpSpPr>
          <a:xfrm>
            <a:off x="-1806020" y="2149891"/>
            <a:ext cx="1653524" cy="2425629"/>
            <a:chOff x="6195941" y="562596"/>
            <a:chExt cx="1653524" cy="2425628"/>
          </a:xfrm>
        </p:grpSpPr>
        <p:grpSp>
          <p:nvGrpSpPr>
            <p:cNvPr id="17" name="Group 113"/>
            <p:cNvGrpSpPr/>
            <p:nvPr/>
          </p:nvGrpSpPr>
          <p:grpSpPr>
            <a:xfrm>
              <a:off x="6195941" y="832626"/>
              <a:ext cx="1653524" cy="2155598"/>
              <a:chOff x="-1872716" y="660661"/>
              <a:chExt cx="1653524" cy="1616699"/>
            </a:xfrm>
          </p:grpSpPr>
          <p:sp>
            <p:nvSpPr>
              <p:cNvPr id="23" name="TextBox 22"/>
              <p:cNvSpPr txBox="1"/>
              <p:nvPr/>
            </p:nvSpPr>
            <p:spPr>
              <a:xfrm>
                <a:off x="-1872716" y="984698"/>
                <a:ext cx="1653524" cy="1292662"/>
              </a:xfrm>
              <a:prstGeom prst="rect">
                <a:avLst/>
              </a:prstGeom>
              <a:noFill/>
            </p:spPr>
            <p:txBody>
              <a:bodyPr wrap="square" lIns="0" tIns="0" rIns="0" bIns="0" rtlCol="0">
                <a:spAutoFit/>
              </a:bodyPr>
              <a:lstStyle/>
              <a:p>
                <a:pPr defTabSz="779018"/>
                <a:r>
                  <a:rPr lang="en-GB" sz="800" dirty="0">
                    <a:solidFill>
                      <a:srgbClr val="000000"/>
                    </a:solidFil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pPr defTabSz="779018"/>
                <a:endParaRPr lang="en-GB" sz="800" dirty="0">
                  <a:solidFill>
                    <a:srgbClr val="000000"/>
                  </a:solidFill>
                </a:endParaRPr>
              </a:p>
              <a:p>
                <a:pPr defTabSz="779018"/>
                <a:r>
                  <a:rPr lang="en-GB" sz="800" dirty="0">
                    <a:solidFill>
                      <a:srgbClr val="000000"/>
                    </a:solidFill>
                  </a:rPr>
                  <a:t>Do not use the bullet point button to format your text.</a:t>
                </a:r>
              </a:p>
              <a:p>
                <a:pPr defTabSz="779018"/>
                <a:endParaRPr lang="en-GB" sz="800" dirty="0">
                  <a:solidFill>
                    <a:srgbClr val="000000"/>
                  </a:solidFill>
                </a:endParaRPr>
              </a:p>
            </p:txBody>
          </p:sp>
          <p:pic>
            <p:nvPicPr>
              <p:cNvPr id="25" name="Picture 24"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20" name="Group 120"/>
            <p:cNvGrpSpPr/>
            <p:nvPr/>
          </p:nvGrpSpPr>
          <p:grpSpPr>
            <a:xfrm>
              <a:off x="6303954" y="562596"/>
              <a:ext cx="540060" cy="540060"/>
              <a:chOff x="6303954" y="562596"/>
              <a:chExt cx="540060" cy="540060"/>
            </a:xfrm>
          </p:grpSpPr>
          <p:sp>
            <p:nvSpPr>
              <p:cNvPr id="21" name="Donut 20"/>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32363F"/>
                  </a:solidFill>
                </a:endParaRPr>
              </a:p>
            </p:txBody>
          </p:sp>
          <p:pic>
            <p:nvPicPr>
              <p:cNvPr id="22" name="Picture 21"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grpSp>
        <p:nvGrpSpPr>
          <p:cNvPr id="27" name="Group 26"/>
          <p:cNvGrpSpPr/>
          <p:nvPr userDrawn="1"/>
        </p:nvGrpSpPr>
        <p:grpSpPr>
          <a:xfrm>
            <a:off x="-1836712" y="15458"/>
            <a:ext cx="1589488" cy="1725656"/>
            <a:chOff x="-1836712" y="2937191"/>
            <a:chExt cx="1589488" cy="1725656"/>
          </a:xfrm>
        </p:grpSpPr>
        <p:pic>
          <p:nvPicPr>
            <p:cNvPr id="28" name="Picture 27"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9" name="TextBox 28"/>
            <p:cNvSpPr txBox="1"/>
            <p:nvPr/>
          </p:nvSpPr>
          <p:spPr>
            <a:xfrm>
              <a:off x="-1836712" y="3677962"/>
              <a:ext cx="1589488" cy="984885"/>
            </a:xfrm>
            <a:prstGeom prst="rect">
              <a:avLst/>
            </a:prstGeom>
            <a:noFill/>
          </p:spPr>
          <p:txBody>
            <a:bodyPr wrap="square" lIns="0" tIns="0" rIns="0" bIns="0" rtlCol="0">
              <a:spAutoFit/>
            </a:bodyPr>
            <a:lstStyle/>
            <a:p>
              <a:pPr defTabSz="779018"/>
              <a:r>
                <a:rPr lang="en-GB" sz="800" dirty="0">
                  <a:solidFill>
                    <a:srgbClr val="000000"/>
                  </a:solidFill>
                </a:rPr>
                <a:t>To add a photographic image to the background.</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&gt;picture or texture fill</a:t>
              </a:r>
            </a:p>
            <a:p>
              <a:pPr defTabSz="779018"/>
              <a:r>
                <a:rPr lang="en-GB" sz="800" dirty="0">
                  <a:solidFill>
                    <a:srgbClr val="000000"/>
                  </a:solidFill>
                </a:rPr>
                <a:t>&gt;select image from  </a:t>
              </a:r>
              <a:br>
                <a:rPr lang="en-GB" sz="800" dirty="0">
                  <a:solidFill>
                    <a:srgbClr val="000000"/>
                  </a:solidFill>
                </a:rPr>
              </a:br>
              <a:r>
                <a:rPr lang="en-GB" sz="800" dirty="0">
                  <a:solidFill>
                    <a:srgbClr val="000000"/>
                  </a:solidFill>
                </a:rPr>
                <a:t>  your file</a:t>
              </a:r>
            </a:p>
          </p:txBody>
        </p:sp>
        <p:pic>
          <p:nvPicPr>
            <p:cNvPr id="30" name="Picture 29" descr="icon_information-white.png"/>
            <p:cNvPicPr>
              <a:picLocks noChangeAspect="1"/>
            </p:cNvPicPr>
            <p:nvPr/>
          </p:nvPicPr>
          <p:blipFill>
            <a:blip r:embed="rId2" cstate="print">
              <a:lum bright="-100000"/>
            </a:blip>
            <a:stretch>
              <a:fillRect/>
            </a:stretch>
          </p:blipFill>
          <p:spPr>
            <a:xfrm>
              <a:off x="-1728699" y="3245911"/>
              <a:ext cx="121592" cy="320113"/>
            </a:xfrm>
            <a:prstGeom prst="rect">
              <a:avLst/>
            </a:prstGeom>
          </p:spPr>
        </p:pic>
      </p:grpSp>
      <p:sp>
        <p:nvSpPr>
          <p:cNvPr id="6" name="Content Placeholder 5"/>
          <p:cNvSpPr>
            <a:spLocks noGrp="1"/>
          </p:cNvSpPr>
          <p:nvPr>
            <p:ph sz="quarter" idx="18" hasCustomPrompt="1"/>
          </p:nvPr>
        </p:nvSpPr>
        <p:spPr>
          <a:xfrm>
            <a:off x="2918033" y="1718726"/>
            <a:ext cx="5940425" cy="3138487"/>
          </a:xfrm>
        </p:spPr>
        <p:txBody>
          <a:bodyPr anchor="ctr"/>
          <a:lstStyle>
            <a:lvl1pPr algn="ctr">
              <a:defRPr/>
            </a:lvl1pPr>
          </a:lstStyle>
          <a:p>
            <a:pPr lvl="0"/>
            <a:r>
              <a:rPr lang="en-US" dirty="0"/>
              <a:t>Click an icon to add content</a:t>
            </a:r>
          </a:p>
        </p:txBody>
      </p:sp>
      <p:pic>
        <p:nvPicPr>
          <p:cNvPr id="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72300" y="369279"/>
            <a:ext cx="1630809" cy="30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664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with background colou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7109" y="1540211"/>
            <a:ext cx="6549785" cy="1631031"/>
          </a:xfrm>
          <a:ln>
            <a:noFill/>
          </a:ln>
        </p:spPr>
        <p:txBody>
          <a:bodyPr lIns="180000" tIns="180000" rIns="180000" bIns="180000" anchor="ctr">
            <a:normAutofit/>
          </a:bodyPr>
          <a:lstStyle>
            <a:lvl1pPr algn="ctr">
              <a:lnSpc>
                <a:spcPct val="90000"/>
              </a:lnSpc>
              <a:spcBef>
                <a:spcPts val="400"/>
              </a:spcBef>
              <a:spcAft>
                <a:spcPts val="400"/>
              </a:spcAft>
              <a:defRPr/>
            </a:lvl1pPr>
          </a:lstStyle>
          <a:p>
            <a:r>
              <a:rPr lang="en-US" dirty="0"/>
              <a:t>Add quote here</a:t>
            </a: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9" name="Text Placeholder 10"/>
          <p:cNvSpPr>
            <a:spLocks noGrp="1"/>
          </p:cNvSpPr>
          <p:nvPr>
            <p:ph type="body" sz="quarter" idx="12" hasCustomPrompt="1"/>
          </p:nvPr>
        </p:nvSpPr>
        <p:spPr>
          <a:xfrm>
            <a:off x="2735796" y="3832226"/>
            <a:ext cx="3636404" cy="503721"/>
          </a:xfrm>
        </p:spPr>
        <p:txBody>
          <a:bodyPr>
            <a:noAutofit/>
          </a:bodyPr>
          <a:lstStyle>
            <a:lvl1pPr algn="ctr">
              <a:defRPr sz="1200" b="0">
                <a:solidFill>
                  <a:schemeClr val="bg1"/>
                </a:solidFill>
                <a:latin typeface="Caecilia LT Std Light" pitchFamily="50" charset="0"/>
              </a:defRPr>
            </a:lvl1pPr>
          </a:lstStyle>
          <a:p>
            <a:pPr lvl="0"/>
            <a:r>
              <a:rPr lang="en-US" dirty="0"/>
              <a:t>Click to add author or leave blank</a:t>
            </a:r>
          </a:p>
        </p:txBody>
      </p:sp>
      <p:grpSp>
        <p:nvGrpSpPr>
          <p:cNvPr id="10" name="Group 53"/>
          <p:cNvGrpSpPr/>
          <p:nvPr userDrawn="1"/>
        </p:nvGrpSpPr>
        <p:grpSpPr>
          <a:xfrm>
            <a:off x="-1764704" y="51471"/>
            <a:ext cx="1404156" cy="2300322"/>
            <a:chOff x="-1978068" y="388273"/>
            <a:chExt cx="1404156" cy="2300322"/>
          </a:xfrm>
        </p:grpSpPr>
        <p:grpSp>
          <p:nvGrpSpPr>
            <p:cNvPr id="11" name="Group 48"/>
            <p:cNvGrpSpPr/>
            <p:nvPr userDrawn="1"/>
          </p:nvGrpSpPr>
          <p:grpSpPr>
            <a:xfrm>
              <a:off x="-1864339" y="388273"/>
              <a:ext cx="516153" cy="576004"/>
              <a:chOff x="22424" y="-647064"/>
              <a:chExt cx="516153" cy="576004"/>
            </a:xfrm>
          </p:grpSpPr>
          <p:sp>
            <p:nvSpPr>
              <p:cNvPr id="13" name="Oval 12"/>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15" name="Picture 14"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12" name="TextBox 11"/>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
        <p:nvSpPr>
          <p:cNvPr id="16" name="TextBox 15"/>
          <p:cNvSpPr txBox="1"/>
          <p:nvPr userDrawn="1"/>
        </p:nvSpPr>
        <p:spPr>
          <a:xfrm>
            <a:off x="1297107" y="741765"/>
            <a:ext cx="1141176" cy="1862048"/>
          </a:xfrm>
          <a:prstGeom prst="rect">
            <a:avLst/>
          </a:prstGeom>
          <a:noFill/>
        </p:spPr>
        <p:txBody>
          <a:bodyPr wrap="square" lIns="0" rIns="0" rtlCol="0">
            <a:spAutoFit/>
          </a:bodyPr>
          <a:lstStyle/>
          <a:p>
            <a:r>
              <a:rPr lang="en-US" sz="11500" b="1" i="0" dirty="0">
                <a:solidFill>
                  <a:schemeClr val="bg1"/>
                </a:solidFill>
                <a:latin typeface="Caecilia LT Std Roman" pitchFamily="50" charset="0"/>
                <a:ea typeface="Caecilia LT Std Heavy"/>
                <a:cs typeface="Caecilia LT Std Heavy"/>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3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ack cover with solid background colour - no disclaime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1" y="1275608"/>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15349" y="3231922"/>
            <a:ext cx="5670000" cy="350682"/>
          </a:xfrm>
        </p:spPr>
        <p:txBody>
          <a:bodyPr lIns="305910" rIns="30591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6048" y="3582633"/>
            <a:ext cx="5670000" cy="799661"/>
          </a:xfrm>
        </p:spPr>
        <p:txBody>
          <a:bodyPr lIns="305910" rIns="30591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1" tIns="38951" rIns="77901" bIns="38951" rtlCol="0" anchor="ctr"/>
          <a:lstStyle/>
          <a:p>
            <a:pPr algn="ctr" defTabSz="779018"/>
            <a:endParaRPr lang="en-US" dirty="0">
              <a:solidFill>
                <a:srgbClr val="FFFFFF"/>
              </a:solidFill>
            </a:endParaRP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sp>
        <p:nvSpPr>
          <p:cNvPr id="17" name="object 8"/>
          <p:cNvSpPr txBox="1"/>
          <p:nvPr userDrawn="1"/>
        </p:nvSpPr>
        <p:spPr>
          <a:xfrm>
            <a:off x="7342858" y="4553517"/>
            <a:ext cx="1397635" cy="400110"/>
          </a:xfrm>
          <a:prstGeom prst="rect">
            <a:avLst/>
          </a:prstGeom>
        </p:spPr>
        <p:txBody>
          <a:bodyPr vert="horz" wrap="square" lIns="0" tIns="0" rIns="0" bIns="0" rtlCol="0">
            <a:spAutoFit/>
          </a:bodyPr>
          <a:lstStyle/>
          <a:p>
            <a:pPr marL="12700" defTabSz="779018"/>
            <a:r>
              <a:rPr sz="1300" spc="-25" dirty="0">
                <a:solidFill>
                  <a:srgbClr val="FFFFFF"/>
                </a:solidFill>
                <a:latin typeface="Caecilia LT Std Roman" pitchFamily="50" charset="0"/>
                <a:cs typeface="Caecilia LT Std Bold"/>
              </a:rPr>
              <a:t>ww</a:t>
            </a:r>
            <a:r>
              <a:rPr sz="1300" spc="-120" dirty="0">
                <a:solidFill>
                  <a:srgbClr val="FFFFFF"/>
                </a:solidFill>
                <a:latin typeface="Caecilia LT Std Roman" pitchFamily="50" charset="0"/>
                <a:cs typeface="Caecilia LT Std Bold"/>
              </a:rPr>
              <a:t>w</a:t>
            </a:r>
            <a:r>
              <a:rPr sz="1300" spc="-25" dirty="0">
                <a:solidFill>
                  <a:srgbClr val="FFFFFF"/>
                </a:solidFill>
                <a:latin typeface="Caecilia LT Std Roman" pitchFamily="50" charset="0"/>
                <a:cs typeface="Caecilia LT Std Bold"/>
              </a:rPr>
              <a:t>.c</a:t>
            </a:r>
            <a:r>
              <a:rPr sz="1300" spc="-55" dirty="0">
                <a:solidFill>
                  <a:srgbClr val="FFFFFF"/>
                </a:solidFill>
                <a:latin typeface="Caecilia LT Std Roman" pitchFamily="50" charset="0"/>
                <a:cs typeface="Caecilia LT Std Bold"/>
              </a:rPr>
              <a:t>l</a:t>
            </a:r>
            <a:r>
              <a:rPr sz="1300" spc="-25" dirty="0">
                <a:solidFill>
                  <a:srgbClr val="FFFFFF"/>
                </a:solidFill>
                <a:latin typeface="Caecilia LT Std Roman" pitchFamily="50" charset="0"/>
                <a:cs typeface="Caecilia LT Std Bold"/>
              </a:rPr>
              <a:t>ydeco.com</a:t>
            </a:r>
            <a:endParaRPr sz="1300" dirty="0">
              <a:solidFill>
                <a:srgbClr val="FFFFFF"/>
              </a:solidFill>
              <a:latin typeface="Caecilia LT Std Roman" pitchFamily="50" charset="0"/>
              <a:cs typeface="Caecilia LT Std Bold"/>
            </a:endParaRP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3167735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3870"/>
                            </p:stCondLst>
                            <p:childTnLst>
                              <p:par>
                                <p:cTn id="28" presetID="10" presetClass="entr" presetSubtype="0" fill="hold" grpId="0" nodeType="afterEffect">
                                  <p:stCondLst>
                                    <p:cond delay="0"/>
                                  </p:stCondLst>
                                  <p:iterate type="wd">
                                    <p:tmPct val="3000"/>
                                  </p:iterate>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childTnLst>
                                </p:cTn>
                              </p:par>
                            </p:childTnLst>
                          </p:cTn>
                        </p:par>
                        <p:par>
                          <p:cTn id="31" fill="hold">
                            <p:stCondLst>
                              <p:cond delay="5140"/>
                            </p:stCondLst>
                            <p:childTnLst>
                              <p:par>
                                <p:cTn id="32" presetID="10" presetClass="entr" presetSubtype="0"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ack cover with solid background colou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solidFill>
                  <a:srgbClr val="FFFFFF"/>
                </a:solidFill>
              </a:rPr>
              <a:pPr/>
              <a:t>‹#›</a:t>
            </a:fld>
            <a:endParaRPr lang="en-US" dirty="0">
              <a:solidFill>
                <a:srgbClr val="FFFFFF"/>
              </a:solidFill>
            </a:endParaRPr>
          </a:p>
        </p:txBody>
      </p:sp>
      <p:sp>
        <p:nvSpPr>
          <p:cNvPr id="4" name="Title 3"/>
          <p:cNvSpPr>
            <a:spLocks noGrp="1"/>
          </p:cNvSpPr>
          <p:nvPr>
            <p:ph type="title" hasCustomPrompt="1"/>
          </p:nvPr>
        </p:nvSpPr>
        <p:spPr>
          <a:xfrm>
            <a:off x="332321" y="1275608"/>
            <a:ext cx="6549785" cy="1626951"/>
          </a:xfrm>
          <a:ln>
            <a:noFill/>
          </a:ln>
        </p:spPr>
        <p:txBody>
          <a:bodyPr>
            <a:noAutofit/>
          </a:bodyPr>
          <a:lstStyle>
            <a:lvl1pPr>
              <a:lnSpc>
                <a:spcPct val="90000"/>
              </a:lnSpc>
              <a:spcBef>
                <a:spcPts val="400"/>
              </a:spcBef>
              <a:spcAft>
                <a:spcPts val="400"/>
              </a:spcAft>
              <a:defRPr sz="2800">
                <a:solidFill>
                  <a:schemeClr val="accent1"/>
                </a:solidFill>
              </a:defRPr>
            </a:lvl1pPr>
          </a:lstStyle>
          <a:p>
            <a:r>
              <a:rPr lang="en-US" dirty="0"/>
              <a:t>Click to add thank you message</a:t>
            </a:r>
            <a:endParaRPr lang="en-GB" dirty="0"/>
          </a:p>
        </p:txBody>
      </p:sp>
      <p:sp>
        <p:nvSpPr>
          <p:cNvPr id="7" name="Slide Number Placeholder 1"/>
          <p:cNvSpPr txBox="1">
            <a:spLocks/>
          </p:cNvSpPr>
          <p:nvPr userDrawn="1"/>
        </p:nvSpPr>
        <p:spPr>
          <a:xfrm>
            <a:off x="8452254" y="4857192"/>
            <a:ext cx="404446" cy="273844"/>
          </a:xfrm>
          <a:prstGeom prst="rect">
            <a:avLst/>
          </a:prstGeom>
        </p:spPr>
        <p:txBody>
          <a:bodyPr vert="horz" lIns="77901" tIns="38951" rIns="77901" bIns="38951" rtlCol="0" anchor="ctr"/>
          <a:lstStyle/>
          <a:p>
            <a:pPr algn="r" defTabSz="779018">
              <a:defRPr/>
            </a:pPr>
            <a:fld id="{74CFB796-47D1-194A-A21B-C8DDD0F0FEAD}" type="slidenum">
              <a:rPr lang="en-US" sz="700" smtClean="0">
                <a:solidFill>
                  <a:srgbClr val="FFFFFF"/>
                </a:solidFill>
                <a:latin typeface="Caecilia LT Std Roman"/>
                <a:ea typeface="Caecilia LT Std Roman"/>
                <a:cs typeface="Caecilia LT Std Roman"/>
              </a:rPr>
              <a:pPr algn="r" defTabSz="779018">
                <a:defRPr/>
              </a:pPr>
              <a:t>‹#›</a:t>
            </a:fld>
            <a:endParaRPr lang="en-US" sz="700" dirty="0">
              <a:solidFill>
                <a:srgbClr val="FFFFFF"/>
              </a:solidFill>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150349" y="3231922"/>
            <a:ext cx="5670000" cy="350682"/>
          </a:xfrm>
        </p:spPr>
        <p:txBody>
          <a:bodyPr lIns="305910" rIns="305910">
            <a:noAutofit/>
          </a:bodyPr>
          <a:lstStyle>
            <a:lvl1pPr>
              <a:lnSpc>
                <a:spcPct val="90000"/>
              </a:lnSpc>
              <a:spcBef>
                <a:spcPts val="400"/>
              </a:spcBef>
              <a:spcAft>
                <a:spcPts val="400"/>
              </a:spcAft>
              <a:defRPr sz="1600" b="0" baseline="0">
                <a:solidFill>
                  <a:schemeClr val="bg1"/>
                </a:solidFill>
                <a:latin typeface="Caecilia LT Std Light" pitchFamily="50" charset="0"/>
              </a:defRPr>
            </a:lvl1pPr>
          </a:lstStyle>
          <a:p>
            <a:r>
              <a:rPr lang="en-GB" dirty="0"/>
              <a:t>Click to add your name and position on one line</a:t>
            </a:r>
          </a:p>
        </p:txBody>
      </p:sp>
      <p:sp>
        <p:nvSpPr>
          <p:cNvPr id="10" name="Text Placeholder 26"/>
          <p:cNvSpPr>
            <a:spLocks noGrp="1"/>
          </p:cNvSpPr>
          <p:nvPr userDrawn="1">
            <p:ph type="body" sz="quarter" idx="16" hasCustomPrompt="1"/>
          </p:nvPr>
        </p:nvSpPr>
        <p:spPr>
          <a:xfrm>
            <a:off x="3151048" y="3582633"/>
            <a:ext cx="5670000" cy="799661"/>
          </a:xfrm>
        </p:spPr>
        <p:txBody>
          <a:bodyPr lIns="305910" rIns="305910">
            <a:noAutofit/>
          </a:bodyPr>
          <a:lstStyle>
            <a:lvl1pPr>
              <a:lnSpc>
                <a:spcPct val="90000"/>
              </a:lnSpc>
              <a:spcBef>
                <a:spcPts val="400"/>
              </a:spcBef>
              <a:spcAft>
                <a:spcPts val="400"/>
              </a:spcAft>
              <a:defRPr sz="1200" b="0">
                <a:solidFill>
                  <a:schemeClr val="accent1"/>
                </a:solidFill>
              </a:defRPr>
            </a:lvl1pPr>
          </a:lstStyle>
          <a:p>
            <a:r>
              <a:rPr lang="en-GB" dirty="0"/>
              <a:t>Click to add your contact details here</a:t>
            </a:r>
          </a:p>
        </p:txBody>
      </p:sp>
      <p:sp>
        <p:nvSpPr>
          <p:cNvPr id="12" name="L-Shape 11"/>
          <p:cNvSpPr/>
          <p:nvPr/>
        </p:nvSpPr>
        <p:spPr>
          <a:xfrm rot="16200000">
            <a:off x="8636400" y="4615972"/>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01" tIns="38951" rIns="77901" bIns="38951" rtlCol="0" anchor="ctr"/>
          <a:lstStyle/>
          <a:p>
            <a:pPr algn="ctr" defTabSz="779018"/>
            <a:endParaRPr lang="en-US" dirty="0">
              <a:solidFill>
                <a:srgbClr val="FFFFFF"/>
              </a:solidFill>
            </a:endParaRP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88"/>
            <a:ext cx="1870454" cy="344995"/>
          </a:xfrm>
          <a:prstGeom prst="rect">
            <a:avLst/>
          </a:prstGeom>
        </p:spPr>
      </p:pic>
      <p:sp>
        <p:nvSpPr>
          <p:cNvPr id="17" name="object 8"/>
          <p:cNvSpPr txBox="1"/>
          <p:nvPr userDrawn="1"/>
        </p:nvSpPr>
        <p:spPr>
          <a:xfrm>
            <a:off x="7342858" y="4553537"/>
            <a:ext cx="1397635" cy="200055"/>
          </a:xfrm>
          <a:prstGeom prst="rect">
            <a:avLst/>
          </a:prstGeom>
        </p:spPr>
        <p:txBody>
          <a:bodyPr vert="horz" wrap="square" lIns="0" tIns="0" rIns="0" bIns="0" rtlCol="0">
            <a:spAutoFit/>
          </a:bodyPr>
          <a:lstStyle/>
          <a:p>
            <a:pPr marL="12700" defTabSz="779018"/>
            <a:r>
              <a:rPr sz="1300" spc="-25" dirty="0">
                <a:solidFill>
                  <a:srgbClr val="FFFFFF"/>
                </a:solidFill>
                <a:cs typeface="Caecilia LT Std Bold"/>
              </a:rPr>
              <a:t>ww</a:t>
            </a:r>
            <a:r>
              <a:rPr sz="1300" spc="-120" dirty="0">
                <a:solidFill>
                  <a:srgbClr val="FFFFFF"/>
                </a:solidFill>
                <a:cs typeface="Caecilia LT Std Bold"/>
              </a:rPr>
              <a:t>w</a:t>
            </a:r>
            <a:r>
              <a:rPr sz="1300" spc="-25" dirty="0">
                <a:solidFill>
                  <a:srgbClr val="FFFFFF"/>
                </a:solidFill>
                <a:cs typeface="Caecilia LT Std Bold"/>
              </a:rPr>
              <a:t>.c</a:t>
            </a:r>
            <a:r>
              <a:rPr sz="1300" spc="-55" dirty="0">
                <a:solidFill>
                  <a:srgbClr val="FFFFFF"/>
                </a:solidFill>
                <a:cs typeface="Caecilia LT Std Bold"/>
              </a:rPr>
              <a:t>l</a:t>
            </a:r>
            <a:r>
              <a:rPr sz="1300" spc="-25" dirty="0">
                <a:solidFill>
                  <a:srgbClr val="FFFFFF"/>
                </a:solidFill>
                <a:cs typeface="Caecilia LT Std Bold"/>
              </a:rPr>
              <a:t>ydeco.com</a:t>
            </a:r>
            <a:endParaRPr sz="1300" dirty="0">
              <a:solidFill>
                <a:srgbClr val="FFFFFF"/>
              </a:solidFill>
              <a:cs typeface="Caecilia LT Std Bold"/>
            </a:endParaRPr>
          </a:p>
        </p:txBody>
      </p:sp>
      <p:sp>
        <p:nvSpPr>
          <p:cNvPr id="21" name="object 9"/>
          <p:cNvSpPr txBox="1"/>
          <p:nvPr userDrawn="1"/>
        </p:nvSpPr>
        <p:spPr>
          <a:xfrm>
            <a:off x="606811" y="4553537"/>
            <a:ext cx="1165225" cy="200055"/>
          </a:xfrm>
          <a:prstGeom prst="rect">
            <a:avLst/>
          </a:prstGeom>
        </p:spPr>
        <p:txBody>
          <a:bodyPr vert="horz" wrap="square" lIns="0" tIns="0" rIns="0" bIns="0" rtlCol="0">
            <a:spAutoFit/>
          </a:bodyPr>
          <a:lstStyle/>
          <a:p>
            <a:pPr marL="12700" defTabSz="779018"/>
            <a:r>
              <a:rPr sz="1300" spc="-30" dirty="0">
                <a:solidFill>
                  <a:srgbClr val="FFFFFF"/>
                </a:solidFill>
                <a:latin typeface="Caecilia LT Std Roman" pitchFamily="50" charset="0"/>
                <a:cs typeface="Caecilia LT Std Bold"/>
              </a:rPr>
              <a:t>Clyde </a:t>
            </a:r>
            <a:r>
              <a:rPr sz="1300" dirty="0">
                <a:solidFill>
                  <a:srgbClr val="FFFFFF"/>
                </a:solidFill>
                <a:latin typeface="Caecilia LT Std Roman" pitchFamily="50" charset="0"/>
                <a:cs typeface="Caecilia LT Std Bold"/>
              </a:rPr>
              <a:t>&amp; </a:t>
            </a:r>
            <a:r>
              <a:rPr sz="1300" spc="-15" dirty="0">
                <a:solidFill>
                  <a:srgbClr val="FFFFFF"/>
                </a:solidFill>
                <a:latin typeface="Caecilia LT Std Roman" pitchFamily="50" charset="0"/>
                <a:cs typeface="Caecilia LT Std Bold"/>
              </a:rPr>
              <a:t>Co</a:t>
            </a:r>
            <a:r>
              <a:rPr sz="1300" spc="-195" dirty="0">
                <a:solidFill>
                  <a:srgbClr val="FFFFFF"/>
                </a:solidFill>
                <a:latin typeface="Caecilia LT Std Roman" pitchFamily="50" charset="0"/>
                <a:cs typeface="Caecilia LT Std Bold"/>
              </a:rPr>
              <a:t> </a:t>
            </a:r>
            <a:r>
              <a:rPr sz="1300" spc="-25" dirty="0">
                <a:solidFill>
                  <a:srgbClr val="FFFFFF"/>
                </a:solidFill>
                <a:latin typeface="Caecilia LT Std Roman" pitchFamily="50" charset="0"/>
                <a:cs typeface="Caecilia LT Std Bold"/>
              </a:rPr>
              <a:t>LLP</a:t>
            </a:r>
            <a:endParaRPr sz="1300" dirty="0">
              <a:solidFill>
                <a:srgbClr val="32363F"/>
              </a:solidFill>
              <a:latin typeface="Caecilia LT Std Roman" pitchFamily="50" charset="0"/>
              <a:cs typeface="Caecilia LT Std Bold"/>
            </a:endParaRPr>
          </a:p>
        </p:txBody>
      </p:sp>
      <p:sp>
        <p:nvSpPr>
          <p:cNvPr id="22" name="object 10"/>
          <p:cNvSpPr txBox="1"/>
          <p:nvPr userDrawn="1"/>
        </p:nvSpPr>
        <p:spPr>
          <a:xfrm>
            <a:off x="606793" y="3232466"/>
            <a:ext cx="1977428" cy="1152880"/>
          </a:xfrm>
          <a:prstGeom prst="rect">
            <a:avLst/>
          </a:prstGeom>
        </p:spPr>
        <p:txBody>
          <a:bodyPr vert="horz" wrap="square" lIns="0" tIns="0" rIns="0" bIns="0" rtlCol="0" anchor="b">
            <a:spAutoFit/>
          </a:bodyPr>
          <a:lstStyle/>
          <a:p>
            <a:pPr marL="12700" marR="5080" defTabSz="779018">
              <a:lnSpc>
                <a:spcPct val="107200"/>
              </a:lnSpc>
            </a:pPr>
            <a:r>
              <a:rPr lang="en-GB" sz="700" spc="-15" dirty="0">
                <a:solidFill>
                  <a:srgbClr val="FFFFFF"/>
                </a:solidFill>
                <a:cs typeface="Caecilia LT Std Light"/>
              </a:rPr>
              <a:t>Clyde &amp; Co LLP accepts no responsibility for loss occasioned to any person acting or refraining from acting as a result of material contained in this summary. No part of this summary may be used, reproduced, stored in a retrieval system or transmitted in any form or by any means, electronic, mechanical, photocopying, reading or otherwise without the prior permission of Clyde &amp; Co LLP. </a:t>
            </a:r>
          </a:p>
          <a:p>
            <a:pPr marL="12700" marR="5080" defTabSz="779018">
              <a:lnSpc>
                <a:spcPct val="107200"/>
              </a:lnSpc>
            </a:pPr>
            <a:r>
              <a:rPr lang="en-GB" sz="700" spc="-15" dirty="0">
                <a:solidFill>
                  <a:srgbClr val="FFFFFF"/>
                </a:solidFill>
                <a:cs typeface="Caecilia LT Std Light"/>
              </a:rPr>
              <a:t>© Clyde &amp; Co LLP 2019</a:t>
            </a:r>
          </a:p>
        </p:txBody>
      </p:sp>
      <p:grpSp>
        <p:nvGrpSpPr>
          <p:cNvPr id="16" name="Group 53"/>
          <p:cNvGrpSpPr/>
          <p:nvPr userDrawn="1"/>
        </p:nvGrpSpPr>
        <p:grpSpPr>
          <a:xfrm>
            <a:off x="-1764704" y="51471"/>
            <a:ext cx="1404156" cy="2300322"/>
            <a:chOff x="-1978068" y="388273"/>
            <a:chExt cx="1404156" cy="2300322"/>
          </a:xfrm>
        </p:grpSpPr>
        <p:grpSp>
          <p:nvGrpSpPr>
            <p:cNvPr id="23" name="Group 48"/>
            <p:cNvGrpSpPr/>
            <p:nvPr userDrawn="1"/>
          </p:nvGrpSpPr>
          <p:grpSpPr>
            <a:xfrm>
              <a:off x="-1864339" y="388273"/>
              <a:ext cx="516153" cy="576004"/>
              <a:chOff x="22424" y="-647064"/>
              <a:chExt cx="516153" cy="576004"/>
            </a:xfrm>
          </p:grpSpPr>
          <p:sp>
            <p:nvSpPr>
              <p:cNvPr id="25" name="Oval 24"/>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018"/>
                <a:endParaRPr lang="en-GB" dirty="0">
                  <a:solidFill>
                    <a:srgbClr val="FFFFFF"/>
                  </a:solidFill>
                </a:endParaRPr>
              </a:p>
            </p:txBody>
          </p:sp>
          <p:pic>
            <p:nvPicPr>
              <p:cNvPr id="26" name="Picture 25"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7" name="Picture 26"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24" name="TextBox 23"/>
            <p:cNvSpPr txBox="1"/>
            <p:nvPr userDrawn="1"/>
          </p:nvSpPr>
          <p:spPr>
            <a:xfrm>
              <a:off x="-1978068" y="1088157"/>
              <a:ext cx="1404156" cy="1600438"/>
            </a:xfrm>
            <a:prstGeom prst="rect">
              <a:avLst/>
            </a:prstGeom>
            <a:noFill/>
          </p:spPr>
          <p:txBody>
            <a:bodyPr wrap="square" lIns="0" tIns="0" rIns="0" bIns="0" rtlCol="0">
              <a:spAutoFit/>
            </a:bodyPr>
            <a:lstStyle/>
            <a:p>
              <a:pPr defTabSz="779018"/>
              <a:r>
                <a:rPr lang="en-GB" sz="800" dirty="0">
                  <a:solidFill>
                    <a:srgbClr val="000000"/>
                  </a:solidFill>
                </a:rPr>
                <a:t>To change the grey background to another colour.</a:t>
              </a:r>
            </a:p>
            <a:p>
              <a:pPr defTabSz="779018"/>
              <a:r>
                <a:rPr lang="en-GB" sz="800" dirty="0">
                  <a:solidFill>
                    <a:srgbClr val="000000"/>
                  </a:solidFill>
                </a:rPr>
                <a:t>&gt;Right Click over slide</a:t>
              </a:r>
            </a:p>
            <a:p>
              <a:pPr defTabSz="779018"/>
              <a:r>
                <a:rPr lang="en-GB" sz="800" dirty="0">
                  <a:solidFill>
                    <a:srgbClr val="000000"/>
                  </a:solidFill>
                </a:rPr>
                <a:t>&gt;Format Background</a:t>
              </a:r>
            </a:p>
            <a:p>
              <a:pPr defTabSz="779018"/>
              <a:r>
                <a:rPr lang="en-GB" sz="800" dirty="0">
                  <a:solidFill>
                    <a:srgbClr val="000000"/>
                  </a:solidFill>
                </a:rPr>
                <a:t>&gt;Fill</a:t>
              </a:r>
            </a:p>
            <a:p>
              <a:pPr defTabSz="779018"/>
              <a:r>
                <a:rPr lang="en-GB" sz="800" dirty="0">
                  <a:solidFill>
                    <a:srgbClr val="000000"/>
                  </a:solidFill>
                </a:rPr>
                <a:t>&gt;Solid Fill</a:t>
              </a:r>
            </a:p>
            <a:p>
              <a:pPr defTabSz="779018"/>
              <a:r>
                <a:rPr lang="en-GB" sz="800" dirty="0">
                  <a:solidFill>
                    <a:srgbClr val="000000"/>
                  </a:solidFill>
                </a:rPr>
                <a:t>&gt;Colour</a:t>
              </a:r>
            </a:p>
            <a:p>
              <a:pPr defTabSz="779018"/>
              <a:r>
                <a:rPr lang="en-GB" sz="800" dirty="0">
                  <a:solidFill>
                    <a:srgbClr val="000000"/>
                  </a:solidFill>
                </a:rPr>
                <a:t>Select an alternative colour from the top line of the colour palette (Do not select Orange or white).</a:t>
              </a:r>
            </a:p>
            <a:p>
              <a:pPr defTabSz="779018"/>
              <a:r>
                <a:rPr lang="en-GB" sz="800" dirty="0">
                  <a:solidFill>
                    <a:srgbClr val="000000"/>
                  </a:solidFill>
                </a:rPr>
                <a:t>&gt;Close</a:t>
              </a:r>
            </a:p>
          </p:txBody>
        </p:sp>
      </p:grpSp>
    </p:spTree>
    <p:extLst>
      <p:ext uri="{BB962C8B-B14F-4D97-AF65-F5344CB8AC3E}">
        <p14:creationId xmlns:p14="http://schemas.microsoft.com/office/powerpoint/2010/main" val="24639184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50"/>
                                        <p:tgtEl>
                                          <p:spTgt spid="12"/>
                                        </p:tgtEl>
                                      </p:cBhvr>
                                    </p:animEffect>
                                  </p:childTnLst>
                                </p:cTn>
                              </p:par>
                            </p:childTnLst>
                          </p:cTn>
                        </p:par>
                        <p:par>
                          <p:cTn id="8" fill="hold">
                            <p:stCondLst>
                              <p:cond delay="15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strips(upRight)">
                                      <p:cBhvr>
                                        <p:cTn id="14" dur="150"/>
                                        <p:tgtEl>
                                          <p:spTgt spid="18"/>
                                        </p:tgtEl>
                                      </p:cBhvr>
                                    </p:animEffect>
                                  </p:childTnLst>
                                </p:cTn>
                              </p:par>
                            </p:childTnLst>
                          </p:cTn>
                        </p:par>
                        <p:par>
                          <p:cTn id="15" fill="hold">
                            <p:stCondLst>
                              <p:cond delay="65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1650"/>
                            </p:stCondLst>
                            <p:childTnLst>
                              <p:par>
                                <p:cTn id="20" presetID="10" presetClass="entr" presetSubtype="0" fill="hold" grpId="0" nodeType="afterEffect">
                                  <p:stCondLst>
                                    <p:cond delay="0"/>
                                  </p:stCondLst>
                                  <p:iterate type="lt">
                                    <p:tmPct val="3000"/>
                                  </p:iterate>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par>
                          <p:cTn id="23" fill="hold">
                            <p:stCondLst>
                              <p:cond delay="337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387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437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4870"/>
                            </p:stCondLst>
                            <p:childTnLst>
                              <p:par>
                                <p:cTn id="36" presetID="10" presetClass="entr" presetSubtype="0" fill="hold" grpId="0" nodeType="afterEffect">
                                  <p:stCondLst>
                                    <p:cond delay="0"/>
                                  </p:stCondLst>
                                  <p:iterate type="wd">
                                    <p:tmPct val="3000"/>
                                  </p:iterate>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childTnLst>
                                </p:cTn>
                              </p:par>
                            </p:childTnLst>
                          </p:cTn>
                        </p:par>
                        <p:par>
                          <p:cTn id="39" fill="hold">
                            <p:stCondLst>
                              <p:cond delay="6140"/>
                            </p:stCondLst>
                            <p:childTnLst>
                              <p:par>
                                <p:cTn id="40" presetID="10" presetClass="entr" presetSubtype="0" fill="hold" grpId="0" nodeType="after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iterate type="wd">
                    <p:tmPct val="3000"/>
                  </p:iterate>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childTnLst>
                </p:cTn>
              </p:par>
            </p:tnLst>
          </p:tmpl>
        </p:tmplLst>
      </p:bldP>
      <p:bldP spid="12" grpId="0" animBg="1"/>
      <p:bldP spid="18" grpId="0" animBg="1"/>
      <p:bldP spid="17" grpId="0"/>
      <p:bldP spid="21" grpId="0"/>
      <p:bldP spid="22"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orld map with uk pull out">
    <p:bg>
      <p:bgPr>
        <a:solidFill>
          <a:schemeClr val="tx1"/>
        </a:solidFill>
        <a:effectLst/>
      </p:bgPr>
    </p:bg>
    <p:spTree>
      <p:nvGrpSpPr>
        <p:cNvPr id="1" name=""/>
        <p:cNvGrpSpPr/>
        <p:nvPr/>
      </p:nvGrpSpPr>
      <p:grpSpPr>
        <a:xfrm>
          <a:off x="0" y="0"/>
          <a:ext cx="0" cy="0"/>
          <a:chOff x="0" y="0"/>
          <a:chExt cx="0" cy="0"/>
        </a:xfrm>
      </p:grpSpPr>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79018"/>
            <a:endParaRPr lang="en-US" dirty="0">
              <a:solidFill>
                <a:srgbClr val="FFFFFF"/>
              </a:solidFill>
            </a:endParaRPr>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7" name="Group 26">
            <a:extLst>
              <a:ext uri="{FF2B5EF4-FFF2-40B4-BE49-F238E27FC236}">
                <a16:creationId xmlns:a16="http://schemas.microsoft.com/office/drawing/2014/main" id="{6B3D838D-5371-4637-B7E8-341EF5B7C20A}"/>
              </a:ext>
            </a:extLst>
          </p:cNvPr>
          <p:cNvGrpSpPr/>
          <p:nvPr userDrawn="1"/>
        </p:nvGrpSpPr>
        <p:grpSpPr>
          <a:xfrm>
            <a:off x="606793" y="3762234"/>
            <a:ext cx="2015390" cy="637916"/>
            <a:chOff x="513510" y="5385048"/>
            <a:chExt cx="2015390" cy="637915"/>
          </a:xfrm>
        </p:grpSpPr>
        <p:cxnSp>
          <p:nvCxnSpPr>
            <p:cNvPr id="28" name="Straight Connector 27">
              <a:extLst>
                <a:ext uri="{FF2B5EF4-FFF2-40B4-BE49-F238E27FC236}">
                  <a16:creationId xmlns:a16="http://schemas.microsoft.com/office/drawing/2014/main" id="{CD9D4976-AF15-4D6C-9B81-049A7A98CAB4}"/>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501356-026D-4651-A2F0-35E4A440EF21}"/>
                </a:ext>
              </a:extLst>
            </p:cNvPr>
            <p:cNvSpPr txBox="1"/>
            <p:nvPr userDrawn="1"/>
          </p:nvSpPr>
          <p:spPr>
            <a:xfrm>
              <a:off x="514800" y="5438189"/>
              <a:ext cx="920124" cy="584774"/>
            </a:xfrm>
            <a:prstGeom prst="rect">
              <a:avLst/>
            </a:prstGeom>
            <a:noFill/>
          </p:spPr>
          <p:txBody>
            <a:bodyPr wrap="none" lIns="0" rIns="0" rtlCol="0">
              <a:spAutoFit/>
            </a:bodyPr>
            <a:lstStyle/>
            <a:p>
              <a:pPr defTabSz="779018"/>
              <a:r>
                <a:rPr lang="en-GB" sz="2400" dirty="0">
                  <a:solidFill>
                    <a:srgbClr val="FFFFFF"/>
                  </a:solidFill>
                </a:rPr>
                <a:t>50+</a:t>
              </a:r>
            </a:p>
            <a:p>
              <a:pPr defTabSz="779018">
                <a:tabLst>
                  <a:tab pos="538001" algn="l"/>
                </a:tabLst>
              </a:pPr>
              <a:r>
                <a:rPr lang="en-GB" sz="800" dirty="0">
                  <a:solidFill>
                    <a:srgbClr val="FFFFFF"/>
                  </a:solidFill>
                </a:rPr>
                <a:t>Offices worldwide*</a:t>
              </a:r>
            </a:p>
          </p:txBody>
        </p:sp>
      </p:grpSp>
      <p:grpSp>
        <p:nvGrpSpPr>
          <p:cNvPr id="31" name="Group 30">
            <a:extLst>
              <a:ext uri="{FF2B5EF4-FFF2-40B4-BE49-F238E27FC236}">
                <a16:creationId xmlns:a16="http://schemas.microsoft.com/office/drawing/2014/main" id="{A08449BE-BA84-4C19-BDF4-6AEDB5A12156}"/>
              </a:ext>
            </a:extLst>
          </p:cNvPr>
          <p:cNvGrpSpPr/>
          <p:nvPr userDrawn="1"/>
        </p:nvGrpSpPr>
        <p:grpSpPr>
          <a:xfrm>
            <a:off x="606793" y="2984143"/>
            <a:ext cx="2015390" cy="637916"/>
            <a:chOff x="513510" y="5385048"/>
            <a:chExt cx="2015390" cy="637915"/>
          </a:xfrm>
        </p:grpSpPr>
        <p:cxnSp>
          <p:nvCxnSpPr>
            <p:cNvPr id="32" name="Straight Connector 31">
              <a:extLst>
                <a:ext uri="{FF2B5EF4-FFF2-40B4-BE49-F238E27FC236}">
                  <a16:creationId xmlns:a16="http://schemas.microsoft.com/office/drawing/2014/main" id="{8FB97EFC-6C6C-4FD7-9844-215B1E608D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A40BB5F-50F0-401F-977E-E303AD4D5609}"/>
                </a:ext>
              </a:extLst>
            </p:cNvPr>
            <p:cNvSpPr txBox="1"/>
            <p:nvPr userDrawn="1"/>
          </p:nvSpPr>
          <p:spPr>
            <a:xfrm>
              <a:off x="515771" y="5438189"/>
              <a:ext cx="940963" cy="584774"/>
            </a:xfrm>
            <a:prstGeom prst="rect">
              <a:avLst/>
            </a:prstGeom>
            <a:noFill/>
          </p:spPr>
          <p:txBody>
            <a:bodyPr wrap="none" lIns="0" rIns="0" rtlCol="0">
              <a:spAutoFit/>
            </a:bodyPr>
            <a:lstStyle/>
            <a:p>
              <a:pPr defTabSz="779018"/>
              <a:r>
                <a:rPr lang="en-GB" sz="2400" dirty="0">
                  <a:solidFill>
                    <a:srgbClr val="FFFFFF"/>
                  </a:solidFill>
                </a:rPr>
                <a:t>2,500</a:t>
              </a:r>
            </a:p>
            <a:p>
              <a:pPr defTabSz="779018"/>
              <a:r>
                <a:rPr lang="en-GB" sz="800" dirty="0">
                  <a:solidFill>
                    <a:srgbClr val="FFFFFF"/>
                  </a:solidFill>
                </a:rPr>
                <a:t>Legal professionals</a:t>
              </a:r>
            </a:p>
          </p:txBody>
        </p:sp>
      </p:grpSp>
      <p:grpSp>
        <p:nvGrpSpPr>
          <p:cNvPr id="34" name="Group 33">
            <a:extLst>
              <a:ext uri="{FF2B5EF4-FFF2-40B4-BE49-F238E27FC236}">
                <a16:creationId xmlns:a16="http://schemas.microsoft.com/office/drawing/2014/main" id="{E86700B9-80A4-4A79-91D5-98FBBE27CC1E}"/>
              </a:ext>
            </a:extLst>
          </p:cNvPr>
          <p:cNvGrpSpPr/>
          <p:nvPr userDrawn="1"/>
        </p:nvGrpSpPr>
        <p:grpSpPr>
          <a:xfrm>
            <a:off x="628816" y="2252550"/>
            <a:ext cx="2015390" cy="637916"/>
            <a:chOff x="513510" y="5385048"/>
            <a:chExt cx="2015390" cy="637915"/>
          </a:xfrm>
        </p:grpSpPr>
        <p:cxnSp>
          <p:nvCxnSpPr>
            <p:cNvPr id="35" name="Straight Connector 34">
              <a:extLst>
                <a:ext uri="{FF2B5EF4-FFF2-40B4-BE49-F238E27FC236}">
                  <a16:creationId xmlns:a16="http://schemas.microsoft.com/office/drawing/2014/main" id="{D7848636-E8FF-4BF1-8271-B99090897063}"/>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E72D406-FDD9-41B4-B7CC-1A74DBBCA0AB}"/>
                </a:ext>
              </a:extLst>
            </p:cNvPr>
            <p:cNvSpPr txBox="1"/>
            <p:nvPr userDrawn="1"/>
          </p:nvSpPr>
          <p:spPr>
            <a:xfrm>
              <a:off x="516742" y="5438189"/>
              <a:ext cx="771045" cy="584774"/>
            </a:xfrm>
            <a:prstGeom prst="rect">
              <a:avLst/>
            </a:prstGeom>
            <a:noFill/>
          </p:spPr>
          <p:txBody>
            <a:bodyPr wrap="none" lIns="0" rIns="0" rtlCol="0">
              <a:spAutoFit/>
            </a:bodyPr>
            <a:lstStyle/>
            <a:p>
              <a:pPr defTabSz="779018"/>
              <a:r>
                <a:rPr lang="en-GB" sz="2400" dirty="0">
                  <a:solidFill>
                    <a:srgbClr val="FFFFFF"/>
                  </a:solidFill>
                </a:rPr>
                <a:t>4,000</a:t>
              </a:r>
            </a:p>
            <a:p>
              <a:pPr defTabSz="779018"/>
              <a:r>
                <a:rPr lang="en-GB" sz="800" dirty="0">
                  <a:solidFill>
                    <a:srgbClr val="FFFFFF"/>
                  </a:solidFill>
                </a:rPr>
                <a:t>Total staff</a:t>
              </a:r>
            </a:p>
          </p:txBody>
        </p:sp>
      </p:grpSp>
      <p:grpSp>
        <p:nvGrpSpPr>
          <p:cNvPr id="37" name="Group 36">
            <a:extLst>
              <a:ext uri="{FF2B5EF4-FFF2-40B4-BE49-F238E27FC236}">
                <a16:creationId xmlns:a16="http://schemas.microsoft.com/office/drawing/2014/main" id="{8B4D658A-812D-471F-AF1D-51501EA9D423}"/>
              </a:ext>
            </a:extLst>
          </p:cNvPr>
          <p:cNvGrpSpPr/>
          <p:nvPr userDrawn="1"/>
        </p:nvGrpSpPr>
        <p:grpSpPr>
          <a:xfrm>
            <a:off x="632374" y="1478184"/>
            <a:ext cx="2015390" cy="637916"/>
            <a:chOff x="513510" y="5385048"/>
            <a:chExt cx="2015390" cy="637915"/>
          </a:xfrm>
        </p:grpSpPr>
        <p:cxnSp>
          <p:nvCxnSpPr>
            <p:cNvPr id="38" name="Straight Connector 37">
              <a:extLst>
                <a:ext uri="{FF2B5EF4-FFF2-40B4-BE49-F238E27FC236}">
                  <a16:creationId xmlns:a16="http://schemas.microsoft.com/office/drawing/2014/main" id="{0F390A4C-27B7-4DBE-9979-6E95D090044B}"/>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2BCA5CC-4042-40CB-88D8-F690F589C403}"/>
                </a:ext>
              </a:extLst>
            </p:cNvPr>
            <p:cNvSpPr txBox="1"/>
            <p:nvPr userDrawn="1"/>
          </p:nvSpPr>
          <p:spPr>
            <a:xfrm>
              <a:off x="517713" y="5438189"/>
              <a:ext cx="771045" cy="584774"/>
            </a:xfrm>
            <a:prstGeom prst="rect">
              <a:avLst/>
            </a:prstGeom>
            <a:noFill/>
          </p:spPr>
          <p:txBody>
            <a:bodyPr wrap="none" lIns="0" rIns="0" rtlCol="0">
              <a:spAutoFit/>
            </a:bodyPr>
            <a:lstStyle/>
            <a:p>
              <a:pPr defTabSz="779018"/>
              <a:r>
                <a:rPr lang="en-GB" sz="2400" dirty="0">
                  <a:solidFill>
                    <a:srgbClr val="FFFFFF"/>
                  </a:solidFill>
                </a:rPr>
                <a:t>1,800</a:t>
              </a:r>
              <a:endParaRPr lang="en-GB" sz="3200" dirty="0">
                <a:solidFill>
                  <a:srgbClr val="FFFFFF"/>
                </a:solidFill>
              </a:endParaRPr>
            </a:p>
            <a:p>
              <a:pPr defTabSz="779018"/>
              <a:r>
                <a:rPr lang="en-GB" sz="800" dirty="0">
                  <a:solidFill>
                    <a:srgbClr val="FFFFFF"/>
                  </a:solidFill>
                </a:rPr>
                <a:t>Lawyers</a:t>
              </a:r>
            </a:p>
          </p:txBody>
        </p:sp>
      </p:grpSp>
      <p:grpSp>
        <p:nvGrpSpPr>
          <p:cNvPr id="40" name="Group 39">
            <a:extLst>
              <a:ext uri="{FF2B5EF4-FFF2-40B4-BE49-F238E27FC236}">
                <a16:creationId xmlns:a16="http://schemas.microsoft.com/office/drawing/2014/main" id="{588EDD83-E5FF-4C1D-98D5-CE70E5BA3212}"/>
              </a:ext>
            </a:extLst>
          </p:cNvPr>
          <p:cNvGrpSpPr/>
          <p:nvPr userDrawn="1"/>
        </p:nvGrpSpPr>
        <p:grpSpPr>
          <a:xfrm>
            <a:off x="579952" y="4533671"/>
            <a:ext cx="2036390" cy="269541"/>
            <a:chOff x="529863" y="5893672"/>
            <a:chExt cx="2036390" cy="269541"/>
          </a:xfrm>
        </p:grpSpPr>
        <p:sp>
          <p:nvSpPr>
            <p:cNvPr id="41" name="object 8">
              <a:extLst>
                <a:ext uri="{FF2B5EF4-FFF2-40B4-BE49-F238E27FC236}">
                  <a16:creationId xmlns:a16="http://schemas.microsoft.com/office/drawing/2014/main" id="{63B03A1B-F7D3-4422-B015-DC13E51D9D47}"/>
                </a:ext>
              </a:extLst>
            </p:cNvPr>
            <p:cNvSpPr txBox="1"/>
            <p:nvPr userDrawn="1"/>
          </p:nvSpPr>
          <p:spPr>
            <a:xfrm>
              <a:off x="529863" y="5893672"/>
              <a:ext cx="1547336" cy="169277"/>
            </a:xfrm>
            <a:prstGeom prst="rect">
              <a:avLst/>
            </a:prstGeom>
          </p:spPr>
          <p:txBody>
            <a:bodyPr vert="horz" wrap="square" lIns="0" tIns="0" rIns="0" bIns="0" rtlCol="0">
              <a:spAutoFit/>
            </a:bodyPr>
            <a:lstStyle/>
            <a:p>
              <a:pPr marL="12700" defTabSz="779018"/>
              <a:r>
                <a:rPr sz="1100" spc="-25" dirty="0">
                  <a:solidFill>
                    <a:srgbClr val="FFFFFF"/>
                  </a:solidFill>
                  <a:cs typeface="Caecilia LT Std Bold"/>
                </a:rPr>
                <a:t>ww</a:t>
              </a:r>
              <a:r>
                <a:rPr sz="1100" spc="-120" dirty="0">
                  <a:solidFill>
                    <a:srgbClr val="FFFFFF"/>
                  </a:solidFill>
                  <a:cs typeface="Caecilia LT Std Bold"/>
                </a:rPr>
                <a:t>w</a:t>
              </a:r>
              <a:r>
                <a:rPr sz="1100" spc="-25" dirty="0">
                  <a:solidFill>
                    <a:srgbClr val="FFFFFF"/>
                  </a:solidFill>
                  <a:cs typeface="Caecilia LT Std Bold"/>
                </a:rPr>
                <a:t>.c</a:t>
              </a:r>
              <a:r>
                <a:rPr sz="1100" spc="-55" dirty="0">
                  <a:solidFill>
                    <a:srgbClr val="FFFFFF"/>
                  </a:solidFill>
                  <a:cs typeface="Caecilia LT Std Bold"/>
                </a:rPr>
                <a:t>l</a:t>
              </a:r>
              <a:r>
                <a:rPr sz="1100" spc="-25" dirty="0">
                  <a:solidFill>
                    <a:srgbClr val="FFFFFF"/>
                  </a:solidFill>
                  <a:cs typeface="Caecilia LT Std Bold"/>
                </a:rPr>
                <a:t>ydeco.com</a:t>
              </a:r>
              <a:endParaRPr sz="1100" dirty="0">
                <a:solidFill>
                  <a:srgbClr val="FFFFFF"/>
                </a:solidFill>
                <a:cs typeface="Caecilia LT Std Bold"/>
              </a:endParaRPr>
            </a:p>
          </p:txBody>
        </p:sp>
        <p:cxnSp>
          <p:nvCxnSpPr>
            <p:cNvPr id="42" name="Straight Connector 41">
              <a:extLst>
                <a:ext uri="{FF2B5EF4-FFF2-40B4-BE49-F238E27FC236}">
                  <a16:creationId xmlns:a16="http://schemas.microsoft.com/office/drawing/2014/main" id="{B80A7F60-3F36-4F0B-B53F-697396168866}"/>
                </a:ext>
              </a:extLst>
            </p:cNvPr>
            <p:cNvCxnSpPr>
              <a:cxnSpLocks/>
            </p:cNvCxnSpPr>
            <p:nvPr userDrawn="1"/>
          </p:nvCxnSpPr>
          <p:spPr>
            <a:xfrm>
              <a:off x="550863" y="6163213"/>
              <a:ext cx="2015390" cy="0"/>
            </a:xfrm>
            <a:prstGeom prst="line">
              <a:avLst/>
            </a:prstGeom>
            <a:solidFill>
              <a:srgbClr val="FFFFFF"/>
            </a:solidFill>
            <a:ln w="4445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D551B881-6A10-4FC9-9B69-AE2F84F7162A}"/>
              </a:ext>
            </a:extLst>
          </p:cNvPr>
          <p:cNvGrpSpPr/>
          <p:nvPr userDrawn="1"/>
        </p:nvGrpSpPr>
        <p:grpSpPr>
          <a:xfrm>
            <a:off x="632374" y="761610"/>
            <a:ext cx="2015390" cy="637916"/>
            <a:chOff x="513510" y="5385048"/>
            <a:chExt cx="2015390" cy="637915"/>
          </a:xfrm>
        </p:grpSpPr>
        <p:cxnSp>
          <p:nvCxnSpPr>
            <p:cNvPr id="44" name="Straight Connector 43">
              <a:extLst>
                <a:ext uri="{FF2B5EF4-FFF2-40B4-BE49-F238E27FC236}">
                  <a16:creationId xmlns:a16="http://schemas.microsoft.com/office/drawing/2014/main" id="{3D48A5F7-81E0-4B55-9B8A-A736EE50AED5}"/>
                </a:ext>
              </a:extLst>
            </p:cNvPr>
            <p:cNvCxnSpPr>
              <a:cxnSpLocks/>
            </p:cNvCxnSpPr>
            <p:nvPr userDrawn="1"/>
          </p:nvCxnSpPr>
          <p:spPr>
            <a:xfrm>
              <a:off x="513510" y="5385048"/>
              <a:ext cx="2015390" cy="0"/>
            </a:xfrm>
            <a:prstGeom prst="line">
              <a:avLst/>
            </a:prstGeom>
            <a:solidFill>
              <a:srgbClr val="FFFFFF"/>
            </a:solidFill>
            <a:ln w="4445">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4C17581-17FA-48DF-B76F-0A72F328C6DF}"/>
                </a:ext>
              </a:extLst>
            </p:cNvPr>
            <p:cNvSpPr txBox="1"/>
            <p:nvPr userDrawn="1"/>
          </p:nvSpPr>
          <p:spPr>
            <a:xfrm>
              <a:off x="517713" y="5438189"/>
              <a:ext cx="514564" cy="584774"/>
            </a:xfrm>
            <a:prstGeom prst="rect">
              <a:avLst/>
            </a:prstGeom>
            <a:noFill/>
          </p:spPr>
          <p:txBody>
            <a:bodyPr wrap="none" lIns="0" rIns="0" rtlCol="0">
              <a:spAutoFit/>
            </a:bodyPr>
            <a:lstStyle/>
            <a:p>
              <a:pPr defTabSz="779018"/>
              <a:r>
                <a:rPr lang="en-GB" sz="2400" dirty="0">
                  <a:solidFill>
                    <a:srgbClr val="FFFFFF"/>
                  </a:solidFill>
                </a:rPr>
                <a:t>440</a:t>
              </a:r>
            </a:p>
            <a:p>
              <a:pPr defTabSz="779018"/>
              <a:r>
                <a:rPr lang="en-GB" sz="800" dirty="0">
                  <a:solidFill>
                    <a:srgbClr val="FFFFFF"/>
                  </a:solidFill>
                </a:rPr>
                <a:t>Partners</a:t>
              </a:r>
            </a:p>
          </p:txBody>
        </p:sp>
      </p:grpSp>
      <p:sp>
        <p:nvSpPr>
          <p:cNvPr id="2" name="Rectangle 1"/>
          <p:cNvSpPr/>
          <p:nvPr userDrawn="1"/>
        </p:nvSpPr>
        <p:spPr>
          <a:xfrm>
            <a:off x="503550" y="4892543"/>
            <a:ext cx="1330124" cy="207597"/>
          </a:xfrm>
          <a:prstGeom prst="rect">
            <a:avLst/>
          </a:prstGeom>
        </p:spPr>
        <p:txBody>
          <a:bodyPr wrap="none" lIns="91416" tIns="45708" rIns="91416" bIns="45708">
            <a:spAutoFit/>
          </a:bodyPr>
          <a:lstStyle/>
          <a:p>
            <a:pPr marL="12700" marR="5080" defTabSz="779018">
              <a:lnSpc>
                <a:spcPct val="107200"/>
              </a:lnSpc>
            </a:pPr>
            <a:r>
              <a:rPr lang="en-GB" sz="700" spc="-15" dirty="0">
                <a:solidFill>
                  <a:srgbClr val="FFFFFF"/>
                </a:solidFill>
                <a:cs typeface="Caecilia LT Std Light"/>
              </a:rPr>
              <a:t>*includes associated offices</a:t>
            </a:r>
          </a:p>
        </p:txBody>
      </p:sp>
    </p:spTree>
    <p:extLst>
      <p:ext uri="{BB962C8B-B14F-4D97-AF65-F5344CB8AC3E}">
        <p14:creationId xmlns:p14="http://schemas.microsoft.com/office/powerpoint/2010/main" val="149583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userDrawn="1"/>
        </p:nvSpPr>
        <p:spPr>
          <a:xfrm>
            <a:off x="325437" y="278606"/>
            <a:ext cx="4347897" cy="4592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8" y="1792452"/>
            <a:ext cx="4341027" cy="1593402"/>
          </a:xfrm>
          <a:ln>
            <a:noFill/>
          </a:ln>
        </p:spPr>
        <p:txBody>
          <a:bodyPr rIns="306000" bIns="30600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6"/>
            <a:ext cx="4347896" cy="1485094"/>
          </a:xfrm>
        </p:spPr>
        <p:txBody>
          <a:bodyPr wrap="square" lIns="306000" rIns="306000" bIns="30600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grpSp>
        <p:nvGrpSpPr>
          <p:cNvPr id="23" name="Group 22"/>
          <p:cNvGrpSpPr/>
          <p:nvPr userDrawn="1"/>
        </p:nvGrpSpPr>
        <p:grpSpPr>
          <a:xfrm>
            <a:off x="-1836712" y="15465"/>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r>
                <a:rPr lang="en-GB" sz="800" dirty="0">
                  <a:solidFill>
                    <a:srgbClr val="000000"/>
                  </a:solidFill>
                </a:rPr>
                <a:t>To add a photographic image to the background.</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&gt;picture or texture fill</a:t>
              </a:r>
            </a:p>
            <a:p>
              <a:r>
                <a:rPr lang="en-GB" sz="800" baseline="0" dirty="0">
                  <a:solidFill>
                    <a:srgbClr val="000000"/>
                  </a:solidFill>
                </a:rPr>
                <a:t>&gt;select image from  </a:t>
              </a:r>
              <a:br>
                <a:rPr lang="en-GB" sz="800" baseline="0" dirty="0">
                  <a:solidFill>
                    <a:srgbClr val="000000"/>
                  </a:solidFill>
                </a:rPr>
              </a:br>
              <a:r>
                <a:rPr lang="en-GB" sz="800" baseline="0" dirty="0">
                  <a:solidFill>
                    <a:srgbClr val="000000"/>
                  </a:solidFill>
                </a:rPr>
                <a:t>  your file</a:t>
              </a:r>
              <a:endParaRPr lang="en-GB" sz="800" dirty="0">
                <a:solidFill>
                  <a:srgbClr val="000000"/>
                </a:solidFill>
              </a:endParaRP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722522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iterate type="lt">
                                    <p:tmPct val="3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8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background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1167594"/>
          </a:xfrm>
          <a:prstGeom prst="rect">
            <a:avLst/>
          </a:prstGeom>
          <a:gradFill>
            <a:gsLst>
              <a:gs pos="0">
                <a:srgbClr val="000000"/>
              </a:gs>
              <a:gs pos="50000">
                <a:srgbClr val="000000">
                  <a:alpha val="50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8" y="1792452"/>
            <a:ext cx="4341027" cy="1593402"/>
          </a:xfrm>
          <a:ln>
            <a:noFill/>
          </a:ln>
        </p:spPr>
        <p:txBody>
          <a:bodyPr rIns="306000" bIns="306000">
            <a:noAutofit/>
          </a:bodyPr>
          <a:lstStyle>
            <a:lvl1pPr>
              <a:defRPr sz="2800" baseline="0"/>
            </a:lvl1pPr>
          </a:lstStyle>
          <a:p>
            <a:r>
              <a:rPr lang="en-US" dirty="0"/>
              <a:t>Click to edit divider title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6"/>
            <a:ext cx="4347896" cy="1485094"/>
          </a:xfrm>
        </p:spPr>
        <p:txBody>
          <a:bodyPr wrap="square" lIns="306000" rIns="306000" bIns="30600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grpSp>
        <p:nvGrpSpPr>
          <p:cNvPr id="23" name="Group 22"/>
          <p:cNvGrpSpPr/>
          <p:nvPr userDrawn="1"/>
        </p:nvGrpSpPr>
        <p:grpSpPr>
          <a:xfrm>
            <a:off x="-1836712" y="15465"/>
            <a:ext cx="1589488" cy="1725656"/>
            <a:chOff x="-1836712" y="2937191"/>
            <a:chExt cx="1589488" cy="1725656"/>
          </a:xfrm>
        </p:grpSpPr>
        <p:pic>
          <p:nvPicPr>
            <p:cNvPr id="24" name="Picture 23" descr="icon_camera_circle.png"/>
            <p:cNvPicPr>
              <a:picLocks noChangeAspect="1"/>
            </p:cNvPicPr>
            <p:nvPr/>
          </p:nvPicPr>
          <p:blipFill>
            <a:blip r:embed="rId4" cstate="print">
              <a:lum bright="-100000"/>
            </a:blip>
            <a:stretch>
              <a:fillRect/>
            </a:stretch>
          </p:blipFill>
          <p:spPr>
            <a:xfrm>
              <a:off x="-1728699" y="2937191"/>
              <a:ext cx="640111" cy="640111"/>
            </a:xfrm>
            <a:prstGeom prst="rect">
              <a:avLst/>
            </a:prstGeom>
            <a:noFill/>
            <a:ln>
              <a:noFill/>
            </a:ln>
          </p:spPr>
        </p:pic>
        <p:sp>
          <p:nvSpPr>
            <p:cNvPr id="25" name="TextBox 24"/>
            <p:cNvSpPr txBox="1"/>
            <p:nvPr/>
          </p:nvSpPr>
          <p:spPr>
            <a:xfrm>
              <a:off x="-1836712" y="3677962"/>
              <a:ext cx="1589488" cy="984885"/>
            </a:xfrm>
            <a:prstGeom prst="rect">
              <a:avLst/>
            </a:prstGeom>
            <a:noFill/>
          </p:spPr>
          <p:txBody>
            <a:bodyPr wrap="square" lIns="0" tIns="0" rIns="0" bIns="0" rtlCol="0">
              <a:spAutoFit/>
            </a:bodyPr>
            <a:lstStyle/>
            <a:p>
              <a:r>
                <a:rPr lang="en-GB" sz="800" dirty="0">
                  <a:solidFill>
                    <a:srgbClr val="000000"/>
                  </a:solidFill>
                </a:rPr>
                <a:t>To add a photographic image to the background.</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&gt;picture or texture fill</a:t>
              </a:r>
            </a:p>
            <a:p>
              <a:r>
                <a:rPr lang="en-GB" sz="800" baseline="0" dirty="0">
                  <a:solidFill>
                    <a:srgbClr val="000000"/>
                  </a:solidFill>
                </a:rPr>
                <a:t>&gt;select image from  </a:t>
              </a:r>
              <a:br>
                <a:rPr lang="en-GB" sz="800" baseline="0" dirty="0">
                  <a:solidFill>
                    <a:srgbClr val="000000"/>
                  </a:solidFill>
                </a:rPr>
              </a:br>
              <a:r>
                <a:rPr lang="en-GB" sz="800" baseline="0" dirty="0">
                  <a:solidFill>
                    <a:srgbClr val="000000"/>
                  </a:solidFill>
                </a:rPr>
                <a:t>  your file</a:t>
              </a:r>
              <a:endParaRPr lang="en-GB" sz="800" dirty="0">
                <a:solidFill>
                  <a:srgbClr val="000000"/>
                </a:solidFill>
              </a:endParaRPr>
            </a:p>
          </p:txBody>
        </p:sp>
        <p:pic>
          <p:nvPicPr>
            <p:cNvPr id="26" name="Picture 25" descr="icon_information-white.png"/>
            <p:cNvPicPr>
              <a:picLocks noChangeAspect="1"/>
            </p:cNvPicPr>
            <p:nvPr/>
          </p:nvPicPr>
          <p:blipFill>
            <a:blip r:embed="rId5" cstate="print">
              <a:lum bright="-100000"/>
            </a:blip>
            <a:stretch>
              <a:fillRect/>
            </a:stretch>
          </p:blipFill>
          <p:spPr>
            <a:xfrm>
              <a:off x="-1728699" y="3245911"/>
              <a:ext cx="121592" cy="320113"/>
            </a:xfrm>
            <a:prstGeom prst="rect">
              <a:avLst/>
            </a:prstGeom>
          </p:spPr>
        </p:pic>
      </p:grpSp>
    </p:spTree>
    <p:extLst>
      <p:ext uri="{BB962C8B-B14F-4D97-AF65-F5344CB8AC3E}">
        <p14:creationId xmlns:p14="http://schemas.microsoft.com/office/powerpoint/2010/main" val="3131574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with background colour">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8" y="1792452"/>
            <a:ext cx="4341027" cy="1593402"/>
          </a:xfrm>
          <a:ln>
            <a:noFill/>
          </a:ln>
        </p:spPr>
        <p:txBody>
          <a:bodyPr bIns="306000"/>
          <a:lstStyle>
            <a:lvl1pPr>
              <a:defRPr sz="2800"/>
            </a:lvl1pPr>
          </a:lstStyle>
          <a:p>
            <a:r>
              <a:rPr lang="en-US" dirty="0"/>
              <a:t>Click to edit divider title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3385856"/>
            <a:ext cx="4347896" cy="1485094"/>
          </a:xfrm>
        </p:spPr>
        <p:txBody>
          <a:bodyPr wrap="square" lIns="306000" rIns="306000">
            <a:noAutofit/>
          </a:bodyPr>
          <a:lstStyle>
            <a:lvl1pPr>
              <a:lnSpc>
                <a:spcPct val="90000"/>
              </a:lnSpc>
              <a:spcBef>
                <a:spcPts val="400"/>
              </a:spcBef>
              <a:spcAft>
                <a:spcPts val="400"/>
              </a:spcAft>
              <a:defRPr sz="1600" b="0">
                <a:solidFill>
                  <a:schemeClr val="bg1"/>
                </a:solidFill>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4308" y="405459"/>
            <a:ext cx="1870454" cy="344995"/>
          </a:xfrm>
          <a:prstGeom prst="rect">
            <a:avLst/>
          </a:prstGeom>
        </p:spPr>
      </p:pic>
      <p:grpSp>
        <p:nvGrpSpPr>
          <p:cNvPr id="15" name="Group 53"/>
          <p:cNvGrpSpPr/>
          <p:nvPr userDrawn="1"/>
        </p:nvGrpSpPr>
        <p:grpSpPr>
          <a:xfrm>
            <a:off x="-1764704" y="51471"/>
            <a:ext cx="1404156" cy="2300322"/>
            <a:chOff x="-1978068" y="388273"/>
            <a:chExt cx="1404156" cy="2300322"/>
          </a:xfrm>
        </p:grpSpPr>
        <p:grpSp>
          <p:nvGrpSpPr>
            <p:cNvPr id="16"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descr="fill.png"/>
              <p:cNvPicPr>
                <a:picLocks noChangeAspect="1"/>
              </p:cNvPicPr>
              <p:nvPr/>
            </p:nvPicPr>
            <p:blipFill>
              <a:blip r:embed="rId3"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4" cstate="print">
                <a:lum bright="-100000"/>
              </a:blip>
              <a:stretch>
                <a:fillRect/>
              </a:stretch>
            </p:blipFill>
            <p:spPr>
              <a:xfrm>
                <a:off x="22424" y="-391173"/>
                <a:ext cx="121592" cy="320113"/>
              </a:xfrm>
              <a:prstGeom prst="rect">
                <a:avLst/>
              </a:prstGeom>
            </p:spPr>
          </p:pic>
        </p:grpSp>
        <p:sp>
          <p:nvSpPr>
            <p:cNvPr id="17" name="TextBox 16"/>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Tree>
    <p:extLst>
      <p:ext uri="{BB962C8B-B14F-4D97-AF65-F5344CB8AC3E}">
        <p14:creationId xmlns:p14="http://schemas.microsoft.com/office/powerpoint/2010/main" val="108660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83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only with background colour">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491075"/>
            <a:ext cx="6732001" cy="640515"/>
          </a:xfrm>
          <a:ln>
            <a:noFill/>
          </a:ln>
        </p:spPr>
        <p:txBody>
          <a:bodyPr tIns="180000" bIns="180000"/>
          <a:lstStyle>
            <a:lvl1pPr>
              <a:lnSpc>
                <a:spcPct val="90000"/>
              </a:lnSpc>
              <a:spcBef>
                <a:spcPts val="400"/>
              </a:spcBef>
              <a:spcAft>
                <a:spcPts val="400"/>
              </a:spcAft>
              <a:defRPr sz="2000"/>
            </a:lvl1pPr>
          </a:lstStyle>
          <a:p>
            <a:r>
              <a:rPr lang="en-US" dirty="0"/>
              <a:t>Click to edit title on one line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5"/>
            <a:ext cx="6732000" cy="558430"/>
          </a:xfrm>
        </p:spPr>
        <p:txBody>
          <a:bodyPr wrap="square" lIns="306000" rIns="30600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Tree>
    <p:extLst>
      <p:ext uri="{BB962C8B-B14F-4D97-AF65-F5344CB8AC3E}">
        <p14:creationId xmlns:p14="http://schemas.microsoft.com/office/powerpoint/2010/main" val="265330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body ">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4CFB796-47D1-194A-A21B-C8DDD0F0FEAD}" type="slidenum">
              <a:rPr lang="en-US" smtClean="0"/>
              <a:pPr/>
              <a:t>‹#›</a:t>
            </a:fld>
            <a:endParaRPr lang="en-US" dirty="0"/>
          </a:p>
        </p:txBody>
      </p:sp>
      <p:sp>
        <p:nvSpPr>
          <p:cNvPr id="4" name="Title 3"/>
          <p:cNvSpPr>
            <a:spLocks noGrp="1"/>
          </p:cNvSpPr>
          <p:nvPr>
            <p:ph type="title" hasCustomPrompt="1"/>
          </p:nvPr>
        </p:nvSpPr>
        <p:spPr>
          <a:xfrm>
            <a:off x="332307" y="491075"/>
            <a:ext cx="6732001" cy="640515"/>
          </a:xfrm>
          <a:ln>
            <a:noFill/>
          </a:ln>
        </p:spPr>
        <p:txBody>
          <a:bodyPr tIns="180000" bIns="180000"/>
          <a:lstStyle>
            <a:lvl1pPr>
              <a:lnSpc>
                <a:spcPct val="90000"/>
              </a:lnSpc>
              <a:spcBef>
                <a:spcPts val="400"/>
              </a:spcBef>
              <a:spcAft>
                <a:spcPts val="400"/>
              </a:spcAft>
              <a:defRPr sz="2000"/>
            </a:lvl1pPr>
          </a:lstStyle>
          <a:p>
            <a:r>
              <a:rPr lang="en-US" dirty="0"/>
              <a:t>Click to edit title on one line</a:t>
            </a:r>
            <a:endParaRPr lang="en-GB" dirty="0"/>
          </a:p>
        </p:txBody>
      </p:sp>
      <p:sp>
        <p:nvSpPr>
          <p:cNvPr id="7" name="Slide Number Placeholder 1"/>
          <p:cNvSpPr txBox="1">
            <a:spLocks/>
          </p:cNvSpPr>
          <p:nvPr userDrawn="1"/>
        </p:nvSpPr>
        <p:spPr>
          <a:xfrm>
            <a:off x="8452253" y="4857191"/>
            <a:ext cx="404446" cy="273844"/>
          </a:xfrm>
          <a:prstGeom prst="rect">
            <a:avLst/>
          </a:prstGeom>
        </p:spPr>
        <p:txBody>
          <a:bodyPr vert="horz" lIns="77925" tIns="38963" rIns="77925" bIns="38963" rtlCol="0" anchor="ctr"/>
          <a:lstStyle/>
          <a:p>
            <a:pPr marL="0" marR="0" lvl="0" indent="0" algn="r" defTabSz="779252" rtl="0" eaLnBrk="1" fontAlgn="auto" latinLnBrk="0" hangingPunct="1">
              <a:lnSpc>
                <a:spcPct val="100000"/>
              </a:lnSpc>
              <a:spcBef>
                <a:spcPts val="0"/>
              </a:spcBef>
              <a:spcAft>
                <a:spcPts val="0"/>
              </a:spcAft>
              <a:buClrTx/>
              <a:buSzTx/>
              <a:buFontTx/>
              <a:buNone/>
              <a:tabLst/>
              <a:defRPr/>
            </a:pPr>
            <a:fld id="{74CFB796-47D1-194A-A21B-C8DDD0F0FEAD}" type="slidenum">
              <a:rPr kumimoji="0" lang="en-US" sz="700" b="0" i="0" u="none" strike="noStrike" kern="1200" cap="none" spc="0" normalizeH="0" baseline="0" noProof="0" smtClean="0">
                <a:ln>
                  <a:noFill/>
                </a:ln>
                <a:solidFill>
                  <a:schemeClr val="bg1"/>
                </a:solidFill>
                <a:effectLst/>
                <a:uLnTx/>
                <a:uFillTx/>
                <a:latin typeface="Caecilia LT Std Roman"/>
                <a:ea typeface="Caecilia LT Std Roman"/>
                <a:cs typeface="Caecilia LT Std Roman"/>
              </a:rPr>
              <a:pPr marL="0" marR="0" lvl="0" indent="0" algn="r" defTabSz="779252"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bg1"/>
              </a:solidFill>
              <a:effectLst/>
              <a:uLnTx/>
              <a:uFillTx/>
              <a:latin typeface="Caecilia LT Std Roman"/>
              <a:ea typeface="Caecilia LT Std Roman"/>
              <a:cs typeface="Caecilia LT Std Roman"/>
            </a:endParaRPr>
          </a:p>
        </p:txBody>
      </p:sp>
      <p:sp>
        <p:nvSpPr>
          <p:cNvPr id="9" name="Text Placeholder 25"/>
          <p:cNvSpPr>
            <a:spLocks noGrp="1"/>
          </p:cNvSpPr>
          <p:nvPr userDrawn="1">
            <p:ph type="body" sz="quarter" idx="15" hasCustomPrompt="1"/>
          </p:nvPr>
        </p:nvSpPr>
        <p:spPr>
          <a:xfrm>
            <a:off x="325438" y="1161605"/>
            <a:ext cx="6732000" cy="558430"/>
          </a:xfrm>
        </p:spPr>
        <p:txBody>
          <a:bodyPr wrap="square" lIns="306000" rIns="306000">
            <a:normAutofit/>
          </a:bodyPr>
          <a:lstStyle>
            <a:lvl1pPr>
              <a:lnSpc>
                <a:spcPct val="90000"/>
              </a:lnSpc>
              <a:spcBef>
                <a:spcPts val="400"/>
              </a:spcBef>
              <a:spcAft>
                <a:spcPts val="400"/>
              </a:spcAft>
              <a:defRPr sz="1600" b="0">
                <a:latin typeface="Caecilia LT Std Light" pitchFamily="50" charset="0"/>
              </a:defRPr>
            </a:lvl1pPr>
          </a:lstStyle>
          <a:p>
            <a:r>
              <a:rPr lang="en-GB" dirty="0"/>
              <a:t>Click to edit subtitle</a:t>
            </a:r>
          </a:p>
        </p:txBody>
      </p:sp>
      <p:sp>
        <p:nvSpPr>
          <p:cNvPr id="18" name="L-Shape 17"/>
          <p:cNvSpPr/>
          <p:nvPr/>
        </p:nvSpPr>
        <p:spPr>
          <a:xfrm rot="5400000">
            <a:off x="351815" y="252229"/>
            <a:ext cx="228600" cy="281354"/>
          </a:xfrm>
          <a:prstGeom prst="corner">
            <a:avLst>
              <a:gd name="adj1" fmla="val 11905"/>
              <a:gd name="adj2" fmla="val 134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325438" y="278606"/>
            <a:ext cx="8818562" cy="0"/>
          </a:xfrm>
          <a:prstGeom prst="line">
            <a:avLst/>
          </a:prstGeom>
          <a:ln w="4445">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6" name="Group 53"/>
          <p:cNvGrpSpPr/>
          <p:nvPr userDrawn="1"/>
        </p:nvGrpSpPr>
        <p:grpSpPr>
          <a:xfrm>
            <a:off x="-1764704" y="51471"/>
            <a:ext cx="1404156" cy="2300322"/>
            <a:chOff x="-1978068" y="388273"/>
            <a:chExt cx="1404156" cy="2300322"/>
          </a:xfrm>
        </p:grpSpPr>
        <p:grpSp>
          <p:nvGrpSpPr>
            <p:cNvPr id="17" name="Group 48"/>
            <p:cNvGrpSpPr/>
            <p:nvPr userDrawn="1"/>
          </p:nvGrpSpPr>
          <p:grpSpPr>
            <a:xfrm>
              <a:off x="-1864339" y="388273"/>
              <a:ext cx="516153" cy="576004"/>
              <a:chOff x="22424" y="-647064"/>
              <a:chExt cx="516153" cy="576004"/>
            </a:xfrm>
          </p:grpSpPr>
          <p:sp>
            <p:nvSpPr>
              <p:cNvPr id="21" name="Oval 20"/>
              <p:cNvSpPr>
                <a:spLocks noChangeAspect="1"/>
              </p:cNvSpPr>
              <p:nvPr/>
            </p:nvSpPr>
            <p:spPr>
              <a:xfrm>
                <a:off x="27720" y="-647064"/>
                <a:ext cx="510857" cy="504000"/>
              </a:xfrm>
              <a:prstGeom prst="ellipse">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descr="fill.png"/>
              <p:cNvPicPr>
                <a:picLocks noChangeAspect="1"/>
              </p:cNvPicPr>
              <p:nvPr/>
            </p:nvPicPr>
            <p:blipFill>
              <a:blip r:embed="rId2" cstate="print">
                <a:lum bright="-100000"/>
              </a:blip>
              <a:stretch>
                <a:fillRect/>
              </a:stretch>
            </p:blipFill>
            <p:spPr>
              <a:xfrm>
                <a:off x="107015" y="-538604"/>
                <a:ext cx="359532" cy="359532"/>
              </a:xfrm>
              <a:prstGeom prst="rect">
                <a:avLst/>
              </a:prstGeom>
            </p:spPr>
          </p:pic>
          <p:pic>
            <p:nvPicPr>
              <p:cNvPr id="23" name="Picture 22" descr="icon_information-white.png"/>
              <p:cNvPicPr>
                <a:picLocks noChangeAspect="1"/>
              </p:cNvPicPr>
              <p:nvPr/>
            </p:nvPicPr>
            <p:blipFill>
              <a:blip r:embed="rId3" cstate="print">
                <a:lum bright="-100000"/>
              </a:blip>
              <a:stretch>
                <a:fillRect/>
              </a:stretch>
            </p:blipFill>
            <p:spPr>
              <a:xfrm>
                <a:off x="22424" y="-391173"/>
                <a:ext cx="121592" cy="320113"/>
              </a:xfrm>
              <a:prstGeom prst="rect">
                <a:avLst/>
              </a:prstGeom>
            </p:spPr>
          </p:pic>
        </p:grpSp>
        <p:sp>
          <p:nvSpPr>
            <p:cNvPr id="20" name="TextBox 19"/>
            <p:cNvSpPr txBox="1"/>
            <p:nvPr userDrawn="1"/>
          </p:nvSpPr>
          <p:spPr>
            <a:xfrm>
              <a:off x="-1978068" y="1088157"/>
              <a:ext cx="1404156" cy="1600438"/>
            </a:xfrm>
            <a:prstGeom prst="rect">
              <a:avLst/>
            </a:prstGeom>
            <a:noFill/>
          </p:spPr>
          <p:txBody>
            <a:bodyPr wrap="square" lIns="0" tIns="0" rIns="0" bIns="0" rtlCol="0">
              <a:spAutoFit/>
            </a:bodyPr>
            <a:lstStyle/>
            <a:p>
              <a:r>
                <a:rPr lang="en-GB" sz="800" dirty="0">
                  <a:solidFill>
                    <a:srgbClr val="000000"/>
                  </a:solidFill>
                </a:rPr>
                <a:t>To change the grey background to another colour.</a:t>
              </a:r>
            </a:p>
            <a:p>
              <a:r>
                <a:rPr lang="en-GB" sz="800" dirty="0">
                  <a:solidFill>
                    <a:srgbClr val="000000"/>
                  </a:solidFill>
                </a:rPr>
                <a:t>&gt;Right</a:t>
              </a:r>
              <a:r>
                <a:rPr lang="en-GB" sz="800" baseline="0" dirty="0">
                  <a:solidFill>
                    <a:srgbClr val="000000"/>
                  </a:solidFill>
                </a:rPr>
                <a:t> Click over slide</a:t>
              </a:r>
            </a:p>
            <a:p>
              <a:r>
                <a:rPr lang="en-GB" sz="800" baseline="0" dirty="0">
                  <a:solidFill>
                    <a:srgbClr val="000000"/>
                  </a:solidFill>
                </a:rPr>
                <a:t>&gt;Format Background</a:t>
              </a:r>
            </a:p>
            <a:p>
              <a:r>
                <a:rPr lang="en-GB" sz="800" baseline="0" dirty="0">
                  <a:solidFill>
                    <a:srgbClr val="000000"/>
                  </a:solidFill>
                </a:rPr>
                <a:t>&gt;Fill</a:t>
              </a:r>
            </a:p>
            <a:p>
              <a:r>
                <a:rPr lang="en-GB" sz="800" baseline="0" dirty="0">
                  <a:solidFill>
                    <a:srgbClr val="000000"/>
                  </a:solidFill>
                </a:rPr>
                <a:t>&gt;Solid Fill</a:t>
              </a:r>
            </a:p>
            <a:p>
              <a:r>
                <a:rPr lang="en-GB" sz="800" baseline="0" dirty="0">
                  <a:solidFill>
                    <a:srgbClr val="000000"/>
                  </a:solidFill>
                </a:rPr>
                <a:t>&gt;Colour</a:t>
              </a:r>
            </a:p>
            <a:p>
              <a:r>
                <a:rPr lang="en-GB" sz="800" baseline="0" dirty="0">
                  <a:solidFill>
                    <a:srgbClr val="000000"/>
                  </a:solidFill>
                </a:rPr>
                <a:t>Select an alternative colour from the top line of the colour palette (Do not select Orange or white).</a:t>
              </a:r>
            </a:p>
            <a:p>
              <a:r>
                <a:rPr lang="en-GB" sz="800" baseline="0" dirty="0">
                  <a:solidFill>
                    <a:srgbClr val="000000"/>
                  </a:solidFill>
                </a:rPr>
                <a:t>&gt;Close</a:t>
              </a:r>
            </a:p>
          </p:txBody>
        </p:sp>
      </p:grpSp>
      <p:sp>
        <p:nvSpPr>
          <p:cNvPr id="14" name="Text Placeholder 4"/>
          <p:cNvSpPr>
            <a:spLocks noGrp="1"/>
          </p:cNvSpPr>
          <p:nvPr>
            <p:ph type="body" sz="quarter" idx="16" hasCustomPrompt="1"/>
          </p:nvPr>
        </p:nvSpPr>
        <p:spPr>
          <a:xfrm>
            <a:off x="325437" y="1719264"/>
            <a:ext cx="6738938" cy="3151187"/>
          </a:xfrm>
        </p:spPr>
        <p:txBody>
          <a:bodyPr wrap="square" lIns="306000" tIns="180000" bIns="180000">
            <a:noAutofit/>
          </a:bodyPr>
          <a:lstStyle>
            <a:lvl1pPr>
              <a:lnSpc>
                <a:spcPct val="90000"/>
              </a:lnSpc>
              <a:spcBef>
                <a:spcPts val="600"/>
              </a:spcBef>
              <a:spcAft>
                <a:spcPts val="600"/>
              </a:spcAft>
              <a:defRPr sz="1400" baseline="0">
                <a:solidFill>
                  <a:schemeClr val="bg1"/>
                </a:solidFill>
              </a:defRPr>
            </a:lvl1pPr>
            <a:lvl2pPr>
              <a:lnSpc>
                <a:spcPct val="90000"/>
              </a:lnSpc>
              <a:spcBef>
                <a:spcPts val="400"/>
              </a:spcBef>
              <a:spcAft>
                <a:spcPts val="400"/>
              </a:spcAft>
              <a:defRPr sz="1400" b="0">
                <a:solidFill>
                  <a:schemeClr val="bg1"/>
                </a:solidFill>
                <a:latin typeface="+mn-lt"/>
              </a:defRPr>
            </a:lvl2pPr>
            <a:lvl3pPr marL="0">
              <a:lnSpc>
                <a:spcPct val="90000"/>
              </a:lnSpc>
              <a:spcBef>
                <a:spcPts val="400"/>
              </a:spcBef>
              <a:spcAft>
                <a:spcPts val="400"/>
              </a:spcAft>
              <a:defRPr sz="1400">
                <a:solidFill>
                  <a:schemeClr val="accent1"/>
                </a:solidFill>
                <a:latin typeface="+mn-lt"/>
              </a:defRPr>
            </a:lvl3pPr>
            <a:lvl4pPr marL="180000" indent="-180000">
              <a:lnSpc>
                <a:spcPct val="90000"/>
              </a:lnSpc>
              <a:spcBef>
                <a:spcPts val="400"/>
              </a:spcBef>
              <a:spcAft>
                <a:spcPts val="400"/>
              </a:spcAft>
              <a:defRPr sz="1400">
                <a:solidFill>
                  <a:schemeClr val="bg1"/>
                </a:solidFill>
                <a:latin typeface="+mn-lt"/>
              </a:defRPr>
            </a:lvl4pPr>
            <a:lvl5pPr marL="360000" indent="-180000">
              <a:lnSpc>
                <a:spcPct val="90000"/>
              </a:lnSpc>
              <a:spcBef>
                <a:spcPts val="400"/>
              </a:spcBef>
              <a:spcAft>
                <a:spcPts val="400"/>
              </a:spcAft>
              <a:defRPr sz="2000">
                <a:solidFill>
                  <a:schemeClr val="tx1"/>
                </a:solidFill>
              </a:defRPr>
            </a:lvl5pPr>
          </a:lstStyle>
          <a:p>
            <a:pPr lvl="0"/>
            <a:r>
              <a:rPr lang="en-US" dirty="0"/>
              <a:t>Click to edit body text. See user tip to the left on how to style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560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307" y="2657171"/>
            <a:ext cx="6549785" cy="2213778"/>
          </a:xfrm>
          <a:prstGeom prst="rect">
            <a:avLst/>
          </a:prstGeom>
          <a:ln w="4445">
            <a:noFill/>
          </a:ln>
        </p:spPr>
        <p:txBody>
          <a:bodyPr vert="horz" lIns="306792" tIns="306792" rIns="76698" bIns="920376" rtlCol="0" anchor="b">
            <a:noAutofit/>
          </a:bodyPr>
          <a:lstStyle/>
          <a:p>
            <a:r>
              <a:rPr lang="en-US" dirty="0"/>
              <a:t>Click to edit presentation title</a:t>
            </a:r>
          </a:p>
        </p:txBody>
      </p:sp>
      <p:sp>
        <p:nvSpPr>
          <p:cNvPr id="3" name="Text Placeholder 2"/>
          <p:cNvSpPr>
            <a:spLocks noGrp="1"/>
          </p:cNvSpPr>
          <p:nvPr>
            <p:ph type="body" idx="1"/>
          </p:nvPr>
        </p:nvSpPr>
        <p:spPr>
          <a:xfrm>
            <a:off x="682869" y="4201987"/>
            <a:ext cx="6119446" cy="162000"/>
          </a:xfrm>
          <a:prstGeom prst="rect">
            <a:avLst/>
          </a:prstGeom>
        </p:spPr>
        <p:txBody>
          <a:bodyPr vert="horz" wrap="none" lIns="0" tIns="0" rIns="0" bIns="0" rtlCol="0">
            <a:noAutofit/>
          </a:bodyPr>
          <a:lstStyle/>
          <a:p>
            <a:pPr lvl="0"/>
            <a:r>
              <a:rPr lang="en-GB" dirty="0"/>
              <a:t>Click to edit subtitle</a:t>
            </a:r>
          </a:p>
        </p:txBody>
      </p:sp>
      <p:sp>
        <p:nvSpPr>
          <p:cNvPr id="15" name="Slide Number Placeholder 4"/>
          <p:cNvSpPr>
            <a:spLocks noGrp="1"/>
          </p:cNvSpPr>
          <p:nvPr>
            <p:ph type="sldNum" sz="quarter" idx="4"/>
          </p:nvPr>
        </p:nvSpPr>
        <p:spPr>
          <a:xfrm>
            <a:off x="8452253" y="4857191"/>
            <a:ext cx="404446" cy="273844"/>
          </a:xfrm>
          <a:prstGeom prst="rect">
            <a:avLst/>
          </a:prstGeom>
        </p:spPr>
        <p:txBody>
          <a:bodyPr vert="horz" lIns="77925" tIns="38963" rIns="77925" bIns="38963" rtlCol="0" anchor="ctr"/>
          <a:lstStyle>
            <a:lvl1pPr algn="r">
              <a:defRPr sz="700" b="0" i="0">
                <a:solidFill>
                  <a:schemeClr val="bg1"/>
                </a:solidFill>
                <a:latin typeface="Caecilia LT Std Roman"/>
                <a:ea typeface="Caecilia LT Std Roman"/>
                <a:cs typeface="Caecilia LT Std Roman"/>
              </a:defRPr>
            </a:lvl1pPr>
          </a:lstStyle>
          <a:p>
            <a:fld id="{74CFB796-47D1-194A-A21B-C8DDD0F0FEAD}" type="slidenum">
              <a:rPr lang="en-US" smtClean="0"/>
              <a:pPr/>
              <a:t>‹#›</a:t>
            </a:fld>
            <a:endParaRPr lang="en-US" dirty="0"/>
          </a:p>
        </p:txBody>
      </p:sp>
      <p:grpSp>
        <p:nvGrpSpPr>
          <p:cNvPr id="16" name="Group 15"/>
          <p:cNvGrpSpPr/>
          <p:nvPr userDrawn="1"/>
        </p:nvGrpSpPr>
        <p:grpSpPr>
          <a:xfrm>
            <a:off x="9504548" y="-20538"/>
            <a:ext cx="1632478" cy="2959981"/>
            <a:chOff x="-1382920" y="782638"/>
            <a:chExt cx="1382920" cy="2959981"/>
          </a:xfrm>
        </p:grpSpPr>
        <p:grpSp>
          <p:nvGrpSpPr>
            <p:cNvPr id="17" name="Group 32"/>
            <p:cNvGrpSpPr/>
            <p:nvPr/>
          </p:nvGrpSpPr>
          <p:grpSpPr>
            <a:xfrm>
              <a:off x="-1368151" y="782638"/>
              <a:ext cx="1368151" cy="2959981"/>
              <a:chOff x="-1872715" y="426705"/>
              <a:chExt cx="1368151" cy="2219989"/>
            </a:xfrm>
          </p:grpSpPr>
          <p:pic>
            <p:nvPicPr>
              <p:cNvPr id="19" name="Picture 18" descr="icon_camera_circle.png"/>
              <p:cNvPicPr>
                <a:picLocks/>
              </p:cNvPicPr>
              <p:nvPr/>
            </p:nvPicPr>
            <p:blipFill>
              <a:blip r:embed="rId16" cstate="screen">
                <a:lum bright="-100000"/>
              </a:blip>
              <a:stretch>
                <a:fillRect/>
              </a:stretch>
            </p:blipFill>
            <p:spPr>
              <a:xfrm>
                <a:off x="-1764703" y="426705"/>
                <a:ext cx="542841" cy="480083"/>
              </a:xfrm>
              <a:prstGeom prst="rect">
                <a:avLst/>
              </a:prstGeom>
              <a:noFill/>
              <a:ln>
                <a:noFill/>
              </a:ln>
            </p:spPr>
          </p:pic>
          <p:sp>
            <p:nvSpPr>
              <p:cNvPr id="20" name="TextBox 19"/>
              <p:cNvSpPr txBox="1"/>
              <p:nvPr/>
            </p:nvSpPr>
            <p:spPr>
              <a:xfrm>
                <a:off x="-1872715" y="984698"/>
                <a:ext cx="1368151" cy="1661996"/>
              </a:xfrm>
              <a:prstGeom prst="rect">
                <a:avLst/>
              </a:prstGeom>
              <a:noFill/>
            </p:spPr>
            <p:txBody>
              <a:bodyPr wrap="square" lIns="0" tIns="0" rIns="0" bIns="0" rtlCol="0">
                <a:spAutoFit/>
              </a:bodyPr>
              <a:lstStyle/>
              <a:p>
                <a:r>
                  <a:rPr lang="en-GB" sz="800" dirty="0">
                    <a:solidFill>
                      <a:srgbClr val="000000"/>
                    </a:solidFill>
                  </a:rPr>
                  <a:t>As this presentation uses ‘special’ fonts the presentation should always</a:t>
                </a:r>
                <a:r>
                  <a:rPr lang="en-GB" sz="800" baseline="0" dirty="0">
                    <a:solidFill>
                      <a:srgbClr val="000000"/>
                    </a:solidFill>
                  </a:rPr>
                  <a:t> be saved as a PDF before circulating externally.</a:t>
                </a:r>
              </a:p>
              <a:p>
                <a:endParaRPr lang="en-GB" sz="800" baseline="0" dirty="0">
                  <a:solidFill>
                    <a:srgbClr val="000000"/>
                  </a:solidFill>
                </a:endParaRPr>
              </a:p>
              <a:p>
                <a:r>
                  <a:rPr lang="en-GB" sz="800" baseline="0" dirty="0">
                    <a:solidFill>
                      <a:srgbClr val="000000"/>
                    </a:solidFill>
                  </a:rPr>
                  <a:t>To save as a PDF…</a:t>
                </a:r>
              </a:p>
              <a:p>
                <a:r>
                  <a:rPr lang="en-GB" sz="800" baseline="0" dirty="0">
                    <a:solidFill>
                      <a:srgbClr val="000000"/>
                    </a:solidFill>
                  </a:rPr>
                  <a:t>&gt;Office Button</a:t>
                </a:r>
              </a:p>
              <a:p>
                <a:r>
                  <a:rPr lang="en-GB" sz="800" baseline="0" dirty="0">
                    <a:solidFill>
                      <a:srgbClr val="000000"/>
                    </a:solidFill>
                  </a:rPr>
                  <a:t>&gt;Save As</a:t>
                </a:r>
              </a:p>
              <a:p>
                <a:r>
                  <a:rPr lang="en-GB" sz="800" baseline="0" dirty="0">
                    <a:solidFill>
                      <a:srgbClr val="000000"/>
                    </a:solidFill>
                  </a:rPr>
                  <a:t>&gt;PDF or XPS</a:t>
                </a:r>
              </a:p>
              <a:p>
                <a:r>
                  <a:rPr lang="en-GB" sz="800" baseline="0" dirty="0">
                    <a:solidFill>
                      <a:srgbClr val="000000"/>
                    </a:solidFill>
                  </a:rPr>
                  <a:t>(Save as PDF)</a:t>
                </a:r>
              </a:p>
              <a:p>
                <a:endParaRPr lang="en-GB" sz="800" baseline="0" dirty="0">
                  <a:solidFill>
                    <a:srgbClr val="000000"/>
                  </a:solidFill>
                </a:endParaRPr>
              </a:p>
              <a:p>
                <a:endParaRPr lang="en-GB" sz="800" baseline="0" dirty="0">
                  <a:solidFill>
                    <a:srgbClr val="000000"/>
                  </a:solidFill>
                </a:endParaRPr>
              </a:p>
              <a:p>
                <a:endParaRPr lang="en-GB" sz="800" baseline="0" dirty="0">
                  <a:solidFill>
                    <a:srgbClr val="000000"/>
                  </a:solidFill>
                </a:endParaRPr>
              </a:p>
              <a:p>
                <a:r>
                  <a:rPr lang="en-GB" sz="800" baseline="0" dirty="0">
                    <a:solidFill>
                      <a:srgbClr val="000000"/>
                    </a:solidFill>
                  </a:rPr>
                  <a:t>Failure to do this will result in PowerPoint replacing the fonts and the presentation will not display correctly.</a:t>
                </a:r>
                <a:endParaRPr lang="en-GB" sz="800" dirty="0">
                  <a:solidFill>
                    <a:srgbClr val="000000"/>
                  </a:solidFill>
                </a:endParaRPr>
              </a:p>
              <a:p>
                <a:endParaRPr lang="en-GB" sz="800" dirty="0">
                  <a:solidFill>
                    <a:srgbClr val="000000"/>
                  </a:solidFill>
                </a:endParaRPr>
              </a:p>
            </p:txBody>
          </p:sp>
          <p:pic>
            <p:nvPicPr>
              <p:cNvPr id="21" name="Picture 20" descr="icon_information-white.png"/>
              <p:cNvPicPr>
                <a:picLocks noChangeAspect="1"/>
              </p:cNvPicPr>
              <p:nvPr/>
            </p:nvPicPr>
            <p:blipFill>
              <a:blip r:embed="rId17" cstate="screen">
                <a:lum bright="-100000"/>
              </a:blip>
              <a:stretch>
                <a:fillRect/>
              </a:stretch>
            </p:blipFill>
            <p:spPr>
              <a:xfrm>
                <a:off x="-1764703" y="660661"/>
                <a:ext cx="121592" cy="240085"/>
              </a:xfrm>
              <a:prstGeom prst="rect">
                <a:avLst/>
              </a:prstGeom>
            </p:spPr>
          </p:pic>
        </p:grpSp>
        <p:pic>
          <p:nvPicPr>
            <p:cNvPr id="18" name="Picture 17" descr="alert-icon.png"/>
            <p:cNvPicPr>
              <a:picLocks/>
            </p:cNvPicPr>
            <p:nvPr/>
          </p:nvPicPr>
          <p:blipFill>
            <a:blip r:embed="rId18" cstate="screen">
              <a:lum bright="-99000"/>
            </a:blip>
            <a:stretch>
              <a:fillRect/>
            </a:stretch>
          </p:blipFill>
          <p:spPr>
            <a:xfrm>
              <a:off x="-1382920" y="2834218"/>
              <a:ext cx="240924" cy="285802"/>
            </a:xfrm>
            <a:prstGeom prst="rect">
              <a:avLst/>
            </a:prstGeom>
          </p:spPr>
        </p:pic>
      </p:grpSp>
      <p:grpSp>
        <p:nvGrpSpPr>
          <p:cNvPr id="22" name="Group 23"/>
          <p:cNvGrpSpPr/>
          <p:nvPr userDrawn="1"/>
        </p:nvGrpSpPr>
        <p:grpSpPr>
          <a:xfrm>
            <a:off x="9414810" y="3147813"/>
            <a:ext cx="1642259" cy="2208888"/>
            <a:chOff x="-1530425" y="3077100"/>
            <a:chExt cx="1642259" cy="2208888"/>
          </a:xfrm>
        </p:grpSpPr>
        <p:pic>
          <p:nvPicPr>
            <p:cNvPr id="23" name="Picture 22" descr="symbol---donut.png"/>
            <p:cNvPicPr>
              <a:picLocks noChangeAspect="1"/>
            </p:cNvPicPr>
            <p:nvPr/>
          </p:nvPicPr>
          <p:blipFill>
            <a:blip r:embed="rId19" cstate="print"/>
            <a:srcRect b="14842"/>
            <a:stretch>
              <a:fillRect/>
            </a:stretch>
          </p:blipFill>
          <p:spPr>
            <a:xfrm>
              <a:off x="-1428202" y="3077100"/>
              <a:ext cx="548088" cy="828092"/>
            </a:xfrm>
            <a:prstGeom prst="rect">
              <a:avLst/>
            </a:prstGeom>
          </p:spPr>
        </p:pic>
        <p:pic>
          <p:nvPicPr>
            <p:cNvPr id="24" name="Picture 23" descr="icon_information-white.png"/>
            <p:cNvPicPr>
              <a:picLocks noChangeAspect="1"/>
            </p:cNvPicPr>
            <p:nvPr/>
          </p:nvPicPr>
          <p:blipFill>
            <a:blip r:embed="rId17" cstate="print">
              <a:lum bright="-100000"/>
            </a:blip>
            <a:stretch>
              <a:fillRect/>
            </a:stretch>
          </p:blipFill>
          <p:spPr>
            <a:xfrm>
              <a:off x="-1428202" y="3681287"/>
              <a:ext cx="121592" cy="320113"/>
            </a:xfrm>
            <a:prstGeom prst="rect">
              <a:avLst/>
            </a:prstGeom>
          </p:spPr>
        </p:pic>
        <p:sp>
          <p:nvSpPr>
            <p:cNvPr id="25" name="Rectangle 24"/>
            <p:cNvSpPr/>
            <p:nvPr/>
          </p:nvSpPr>
          <p:spPr>
            <a:xfrm>
              <a:off x="-1530425" y="3962549"/>
              <a:ext cx="1642259" cy="1323439"/>
            </a:xfrm>
            <a:prstGeom prst="rect">
              <a:avLst/>
            </a:prstGeom>
          </p:spPr>
          <p:txBody>
            <a:bodyPr wrap="square">
              <a:spAutoFit/>
            </a:bodyPr>
            <a:lstStyle/>
            <a:p>
              <a:r>
                <a:rPr lang="en-GB" sz="800" dirty="0">
                  <a:solidFill>
                    <a:srgbClr val="000000"/>
                  </a:solidFill>
                </a:rPr>
                <a:t>A number of pre-designed layouts have been created for this presentation. To choose the right layout go to</a:t>
              </a:r>
            </a:p>
            <a:p>
              <a:r>
                <a:rPr lang="en-GB" sz="800" dirty="0">
                  <a:solidFill>
                    <a:srgbClr val="000000"/>
                  </a:solidFill>
                </a:rPr>
                <a:t>&gt;Home</a:t>
              </a:r>
            </a:p>
            <a:p>
              <a:r>
                <a:rPr lang="en-GB" sz="800" dirty="0">
                  <a:solidFill>
                    <a:srgbClr val="000000"/>
                  </a:solidFill>
                </a:rPr>
                <a:t>&gt;New Slide</a:t>
              </a:r>
            </a:p>
            <a:p>
              <a:r>
                <a:rPr lang="en-GB" sz="800" dirty="0">
                  <a:solidFill>
                    <a:srgbClr val="000000"/>
                  </a:solidFill>
                </a:rPr>
                <a:t>Choose the most appropriate layout for your slide content.</a:t>
              </a:r>
            </a:p>
            <a:p>
              <a:endParaRPr lang="en-GB" sz="800" dirty="0">
                <a:solidFill>
                  <a:srgbClr val="000000"/>
                </a:solidFill>
              </a:endParaRPr>
            </a:p>
            <a:p>
              <a:endParaRPr lang="en-GB" sz="800" dirty="0">
                <a:solidFill>
                  <a:srgbClr val="000000"/>
                </a:solidFill>
              </a:endParaRPr>
            </a:p>
          </p:txBody>
        </p:sp>
      </p:grpSp>
    </p:spTree>
    <p:extLst>
      <p:ext uri="{BB962C8B-B14F-4D97-AF65-F5344CB8AC3E}">
        <p14:creationId xmlns:p14="http://schemas.microsoft.com/office/powerpoint/2010/main" val="1260673305"/>
      </p:ext>
    </p:extLst>
  </p:cSld>
  <p:clrMap bg1="lt1" tx1="dk1" bg2="lt2" tx2="dk2" accent1="accent1" accent2="accent2" accent3="accent3" accent4="accent4" accent5="accent5" accent6="accent6" hlink="hlink" folHlink="folHlink"/>
  <p:sldLayoutIdLst>
    <p:sldLayoutId id="2147483853" r:id="rId1"/>
    <p:sldLayoutId id="2147483850" r:id="rId2"/>
    <p:sldLayoutId id="2147483852" r:id="rId3"/>
    <p:sldLayoutId id="2147483851" r:id="rId4"/>
    <p:sldLayoutId id="2147483860" r:id="rId5"/>
    <p:sldLayoutId id="2147483870" r:id="rId6"/>
    <p:sldLayoutId id="2147483856" r:id="rId7"/>
    <p:sldLayoutId id="2147483855" r:id="rId8"/>
    <p:sldLayoutId id="2147483871" r:id="rId9"/>
    <p:sldLayoutId id="2147483857" r:id="rId10"/>
    <p:sldLayoutId id="2147483859" r:id="rId11"/>
    <p:sldLayoutId id="2147483872" r:id="rId12"/>
    <p:sldLayoutId id="2147483861" r:id="rId13"/>
    <p:sldLayoutId id="2147483869" r:id="rId14"/>
  </p:sldLayoutIdLst>
  <p:transition>
    <p:fade/>
  </p:transition>
  <p:hf hdr="0" ftr="0" dt="0"/>
  <p:txStyles>
    <p:titleStyle>
      <a:lvl1pPr algn="l" defTabSz="779252" rtl="0" eaLnBrk="1" latinLnBrk="0" hangingPunct="1">
        <a:lnSpc>
          <a:spcPts val="3835"/>
        </a:lnSpc>
        <a:spcBef>
          <a:spcPct val="0"/>
        </a:spcBef>
        <a:spcAft>
          <a:spcPts val="341"/>
        </a:spcAft>
        <a:buNone/>
        <a:defRPr sz="3800" b="0" i="0" kern="1200">
          <a:solidFill>
            <a:schemeClr val="bg1"/>
          </a:solidFill>
          <a:latin typeface="+mj-lt"/>
          <a:ea typeface="Caecilia LT Std Light"/>
          <a:cs typeface="Caecilia LT Std Light"/>
        </a:defRPr>
      </a:lvl1pPr>
    </p:titleStyle>
    <p:bodyStyle>
      <a:lvl1pPr marL="0" indent="0" algn="l" defTabSz="779252" rtl="0" eaLnBrk="1" latinLnBrk="0" hangingPunct="1">
        <a:lnSpc>
          <a:spcPts val="1278"/>
        </a:lnSpc>
        <a:spcBef>
          <a:spcPts val="682"/>
        </a:spcBef>
        <a:spcAft>
          <a:spcPts val="256"/>
        </a:spcAft>
        <a:buFont typeface="Arial" panose="020B0604020202020204" pitchFamily="34" charset="0"/>
        <a:buNone/>
        <a:defRPr sz="900" b="0" i="0" kern="1200">
          <a:solidFill>
            <a:schemeClr val="accent1"/>
          </a:solidFill>
          <a:latin typeface="Caecilia LT Std Light" pitchFamily="50" charset="0"/>
          <a:ea typeface="Caecilia LT Std Light" pitchFamily="50" charset="0"/>
          <a:cs typeface="Caecilia LT Std Light" pitchFamily="50" charset="0"/>
        </a:defRPr>
      </a:lvl1pPr>
      <a:lvl2pPr marL="6765" indent="0" algn="l" defTabSz="779252" rtl="0" eaLnBrk="1" latinLnBrk="0" hangingPunct="1">
        <a:lnSpc>
          <a:spcPts val="1023"/>
        </a:lnSpc>
        <a:spcBef>
          <a:spcPts val="256"/>
        </a:spcBef>
        <a:spcAft>
          <a:spcPts val="511"/>
        </a:spcAft>
        <a:buFont typeface=".AppleSystemUIFont" charset="-120"/>
        <a:buNone/>
        <a:tabLst/>
        <a:defRPr sz="900" b="1" i="0" kern="1200">
          <a:solidFill>
            <a:srgbClr val="FF0000"/>
          </a:solidFill>
          <a:latin typeface="Caecilia LT Std Roman" pitchFamily="50" charset="0"/>
          <a:ea typeface="Caecilia LT Std Roman" pitchFamily="50" charset="0"/>
          <a:cs typeface="Caecilia LT Std Roman" pitchFamily="50" charset="0"/>
        </a:defRPr>
      </a:lvl2pPr>
      <a:lvl3pPr marL="6765" indent="0" algn="l" defTabSz="779252" rtl="0" eaLnBrk="1" latinLnBrk="0" hangingPunct="1">
        <a:lnSpc>
          <a:spcPts val="937"/>
        </a:lnSpc>
        <a:spcBef>
          <a:spcPts val="0"/>
        </a:spcBef>
        <a:spcAft>
          <a:spcPts val="256"/>
        </a:spcAft>
        <a:buFont typeface=".AppleSystemUIFont" charset="-120"/>
        <a:buNone/>
        <a:tabLst/>
        <a:defRPr sz="900" b="0" i="0" kern="1200">
          <a:solidFill>
            <a:srgbClr val="FF0000"/>
          </a:solidFill>
          <a:latin typeface="+mn-lt"/>
          <a:ea typeface="Caecilia LT Std Light"/>
          <a:cs typeface="Caecilia LT Std Light"/>
        </a:defRPr>
      </a:lvl3pPr>
      <a:lvl4pPr marL="116347" indent="-109583" algn="l" defTabSz="779252" rtl="0" eaLnBrk="1" latinLnBrk="0" hangingPunct="1">
        <a:lnSpc>
          <a:spcPts val="937"/>
        </a:lnSpc>
        <a:spcBef>
          <a:spcPts val="0"/>
        </a:spcBef>
        <a:spcAft>
          <a:spcPts val="256"/>
        </a:spcAft>
        <a:buClr>
          <a:schemeClr val="accent1"/>
        </a:buClr>
        <a:buSzPct val="100000"/>
        <a:buFont typeface="LucidaGrande" charset="0"/>
        <a:buChar char="•"/>
        <a:tabLst/>
        <a:defRPr sz="900" b="0" i="0" kern="1200">
          <a:solidFill>
            <a:srgbClr val="FF0000"/>
          </a:solidFill>
          <a:latin typeface="+mn-lt"/>
          <a:ea typeface="Caecilia LT Std Light"/>
          <a:cs typeface="Caecilia LT Std Light"/>
        </a:defRPr>
      </a:lvl4pPr>
      <a:lvl5pPr marL="228635" indent="-112288" algn="l" defTabSz="779252" rtl="0" eaLnBrk="1" latinLnBrk="0" hangingPunct="1">
        <a:lnSpc>
          <a:spcPts val="937"/>
        </a:lnSpc>
        <a:spcBef>
          <a:spcPts val="0"/>
        </a:spcBef>
        <a:spcAft>
          <a:spcPts val="256"/>
        </a:spcAft>
        <a:buFont typeface=".AppleSystemUIFont" charset="-120"/>
        <a:buChar char="-"/>
        <a:tabLst/>
        <a:defRPr sz="900" b="0" i="0" kern="1200">
          <a:solidFill>
            <a:srgbClr val="FF0000"/>
          </a:solidFill>
          <a:latin typeface="+mn-lt"/>
          <a:ea typeface="Caecilia LT Std Light"/>
          <a:cs typeface="Caecilia LT Std Light"/>
        </a:defRPr>
      </a:lvl5pPr>
      <a:lvl6pPr marL="2142942" indent="-194813" algn="l" defTabSz="779252" rtl="0" eaLnBrk="1" latinLnBrk="0" hangingPunct="1">
        <a:lnSpc>
          <a:spcPct val="90000"/>
        </a:lnSpc>
        <a:spcBef>
          <a:spcPts val="426"/>
        </a:spcBef>
        <a:buFont typeface="Arial" panose="020B0604020202020204" pitchFamily="34" charset="0"/>
        <a:buChar char="•"/>
        <a:defRPr sz="1500" kern="1200">
          <a:solidFill>
            <a:srgbClr val="FF0000"/>
          </a:solidFill>
          <a:latin typeface="+mn-lt"/>
          <a:ea typeface="+mn-ea"/>
          <a:cs typeface="+mn-cs"/>
        </a:defRPr>
      </a:lvl6pPr>
      <a:lvl7pPr marL="2532568"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2194"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1820" indent="-194813" algn="l" defTabSz="779252"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1620" userDrawn="1">
          <p15:clr>
            <a:srgbClr val="F26B43"/>
          </p15:clr>
        </p15:guide>
        <p15:guide id="19"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321" y="2657171"/>
            <a:ext cx="6549785" cy="2213778"/>
          </a:xfrm>
          <a:prstGeom prst="rect">
            <a:avLst/>
          </a:prstGeom>
          <a:ln w="4445">
            <a:noFill/>
          </a:ln>
        </p:spPr>
        <p:txBody>
          <a:bodyPr vert="horz" lIns="306702" tIns="306702" rIns="76674" bIns="920100" rtlCol="0" anchor="b">
            <a:noAutofit/>
          </a:bodyPr>
          <a:lstStyle/>
          <a:p>
            <a:r>
              <a:rPr lang="en-US" dirty="0"/>
              <a:t>Click to edit presentation title</a:t>
            </a:r>
          </a:p>
        </p:txBody>
      </p:sp>
      <p:sp>
        <p:nvSpPr>
          <p:cNvPr id="3" name="Text Placeholder 2"/>
          <p:cNvSpPr>
            <a:spLocks noGrp="1"/>
          </p:cNvSpPr>
          <p:nvPr>
            <p:ph type="body" idx="1"/>
          </p:nvPr>
        </p:nvSpPr>
        <p:spPr>
          <a:xfrm>
            <a:off x="682869" y="4201987"/>
            <a:ext cx="6119446" cy="162000"/>
          </a:xfrm>
          <a:prstGeom prst="rect">
            <a:avLst/>
          </a:prstGeom>
        </p:spPr>
        <p:txBody>
          <a:bodyPr vert="horz" wrap="none" lIns="0" tIns="0" rIns="0" bIns="0" rtlCol="0">
            <a:noAutofit/>
          </a:bodyPr>
          <a:lstStyle/>
          <a:p>
            <a:pPr lvl="0"/>
            <a:r>
              <a:rPr lang="en-GB" dirty="0"/>
              <a:t>Click to edit subtitle</a:t>
            </a:r>
          </a:p>
        </p:txBody>
      </p:sp>
      <p:sp>
        <p:nvSpPr>
          <p:cNvPr id="15" name="Slide Number Placeholder 4"/>
          <p:cNvSpPr>
            <a:spLocks noGrp="1"/>
          </p:cNvSpPr>
          <p:nvPr>
            <p:ph type="sldNum" sz="quarter" idx="4"/>
          </p:nvPr>
        </p:nvSpPr>
        <p:spPr>
          <a:xfrm>
            <a:off x="8452254" y="4857192"/>
            <a:ext cx="404446" cy="273844"/>
          </a:xfrm>
          <a:prstGeom prst="rect">
            <a:avLst/>
          </a:prstGeom>
        </p:spPr>
        <p:txBody>
          <a:bodyPr vert="horz" lIns="77901" tIns="38951" rIns="77901" bIns="38951" rtlCol="0" anchor="ctr"/>
          <a:lstStyle>
            <a:lvl1pPr algn="r">
              <a:defRPr sz="700" b="0" i="0">
                <a:solidFill>
                  <a:schemeClr val="bg1"/>
                </a:solidFill>
                <a:latin typeface="Caecilia LT Std Roman"/>
                <a:ea typeface="Caecilia LT Std Roman"/>
                <a:cs typeface="Caecilia LT Std Roman"/>
              </a:defRPr>
            </a:lvl1pPr>
          </a:lstStyle>
          <a:p>
            <a:pPr defTabSz="779018"/>
            <a:fld id="{74CFB796-47D1-194A-A21B-C8DDD0F0FEAD}" type="slidenum">
              <a:rPr lang="en-US" smtClean="0">
                <a:solidFill>
                  <a:srgbClr val="FFFFFF"/>
                </a:solidFill>
              </a:rPr>
              <a:pPr defTabSz="779018"/>
              <a:t>‹#›</a:t>
            </a:fld>
            <a:endParaRPr lang="en-US" dirty="0">
              <a:solidFill>
                <a:srgbClr val="FFFFFF"/>
              </a:solidFill>
            </a:endParaRPr>
          </a:p>
        </p:txBody>
      </p:sp>
      <p:grpSp>
        <p:nvGrpSpPr>
          <p:cNvPr id="16" name="Group 15"/>
          <p:cNvGrpSpPr/>
          <p:nvPr userDrawn="1"/>
        </p:nvGrpSpPr>
        <p:grpSpPr>
          <a:xfrm>
            <a:off x="9504549" y="-20536"/>
            <a:ext cx="1632478" cy="2959981"/>
            <a:chOff x="-1382920" y="782638"/>
            <a:chExt cx="1382920" cy="2959981"/>
          </a:xfrm>
        </p:grpSpPr>
        <p:grpSp>
          <p:nvGrpSpPr>
            <p:cNvPr id="17" name="Group 32"/>
            <p:cNvGrpSpPr/>
            <p:nvPr/>
          </p:nvGrpSpPr>
          <p:grpSpPr>
            <a:xfrm>
              <a:off x="-1368151" y="782638"/>
              <a:ext cx="1368151" cy="2959981"/>
              <a:chOff x="-1872715" y="426705"/>
              <a:chExt cx="1368151" cy="2219989"/>
            </a:xfrm>
          </p:grpSpPr>
          <p:pic>
            <p:nvPicPr>
              <p:cNvPr id="19" name="Picture 18" descr="icon_camera_circle.png"/>
              <p:cNvPicPr>
                <a:picLocks/>
              </p:cNvPicPr>
              <p:nvPr/>
            </p:nvPicPr>
            <p:blipFill>
              <a:blip r:embed="rId16" cstate="screen">
                <a:lum bright="-100000"/>
              </a:blip>
              <a:stretch>
                <a:fillRect/>
              </a:stretch>
            </p:blipFill>
            <p:spPr>
              <a:xfrm>
                <a:off x="-1764703" y="426705"/>
                <a:ext cx="542841" cy="480083"/>
              </a:xfrm>
              <a:prstGeom prst="rect">
                <a:avLst/>
              </a:prstGeom>
              <a:noFill/>
              <a:ln>
                <a:noFill/>
              </a:ln>
            </p:spPr>
          </p:pic>
          <p:sp>
            <p:nvSpPr>
              <p:cNvPr id="20" name="TextBox 19"/>
              <p:cNvSpPr txBox="1"/>
              <p:nvPr/>
            </p:nvSpPr>
            <p:spPr>
              <a:xfrm>
                <a:off x="-1872715" y="984698"/>
                <a:ext cx="1368151" cy="1661996"/>
              </a:xfrm>
              <a:prstGeom prst="rect">
                <a:avLst/>
              </a:prstGeom>
              <a:noFill/>
            </p:spPr>
            <p:txBody>
              <a:bodyPr wrap="square" lIns="0" tIns="0" rIns="0" bIns="0" rtlCol="0">
                <a:spAutoFit/>
              </a:bodyPr>
              <a:lstStyle/>
              <a:p>
                <a:pPr defTabSz="779018"/>
                <a:r>
                  <a:rPr lang="en-GB" sz="800" dirty="0">
                    <a:solidFill>
                      <a:srgbClr val="000000"/>
                    </a:solidFill>
                  </a:rPr>
                  <a:t>As this presentation uses ‘special’ fonts the presentation should always be saved as a PDF before circulating externally.</a:t>
                </a:r>
              </a:p>
              <a:p>
                <a:pPr defTabSz="779018"/>
                <a:endParaRPr lang="en-GB" sz="800" dirty="0">
                  <a:solidFill>
                    <a:srgbClr val="000000"/>
                  </a:solidFill>
                </a:endParaRPr>
              </a:p>
              <a:p>
                <a:pPr defTabSz="779018"/>
                <a:r>
                  <a:rPr lang="en-GB" sz="800" dirty="0">
                    <a:solidFill>
                      <a:srgbClr val="000000"/>
                    </a:solidFill>
                  </a:rPr>
                  <a:t>To save as a PDF…</a:t>
                </a:r>
              </a:p>
              <a:p>
                <a:pPr defTabSz="779018"/>
                <a:r>
                  <a:rPr lang="en-GB" sz="800" dirty="0">
                    <a:solidFill>
                      <a:srgbClr val="000000"/>
                    </a:solidFill>
                  </a:rPr>
                  <a:t>&gt;Office Button</a:t>
                </a:r>
              </a:p>
              <a:p>
                <a:pPr defTabSz="779018"/>
                <a:r>
                  <a:rPr lang="en-GB" sz="800" dirty="0">
                    <a:solidFill>
                      <a:srgbClr val="000000"/>
                    </a:solidFill>
                  </a:rPr>
                  <a:t>&gt;Save As</a:t>
                </a:r>
              </a:p>
              <a:p>
                <a:pPr defTabSz="779018"/>
                <a:r>
                  <a:rPr lang="en-GB" sz="800" dirty="0">
                    <a:solidFill>
                      <a:srgbClr val="000000"/>
                    </a:solidFill>
                  </a:rPr>
                  <a:t>&gt;PDF or XPS</a:t>
                </a:r>
              </a:p>
              <a:p>
                <a:pPr defTabSz="779018"/>
                <a:r>
                  <a:rPr lang="en-GB" sz="800" dirty="0">
                    <a:solidFill>
                      <a:srgbClr val="000000"/>
                    </a:solidFill>
                  </a:rPr>
                  <a:t>(Save as PDF)</a:t>
                </a:r>
              </a:p>
              <a:p>
                <a:pPr defTabSz="779018"/>
                <a:endParaRPr lang="en-GB" sz="800" dirty="0">
                  <a:solidFill>
                    <a:srgbClr val="000000"/>
                  </a:solidFill>
                </a:endParaRPr>
              </a:p>
              <a:p>
                <a:pPr defTabSz="779018"/>
                <a:endParaRPr lang="en-GB" sz="800" dirty="0">
                  <a:solidFill>
                    <a:srgbClr val="000000"/>
                  </a:solidFill>
                </a:endParaRPr>
              </a:p>
              <a:p>
                <a:pPr defTabSz="779018"/>
                <a:endParaRPr lang="en-GB" sz="800" dirty="0">
                  <a:solidFill>
                    <a:srgbClr val="000000"/>
                  </a:solidFill>
                </a:endParaRPr>
              </a:p>
              <a:p>
                <a:pPr defTabSz="779018"/>
                <a:r>
                  <a:rPr lang="en-GB" sz="800" dirty="0">
                    <a:solidFill>
                      <a:srgbClr val="000000"/>
                    </a:solidFill>
                  </a:rPr>
                  <a:t>Failure to do this will result in PowerPoint replacing the fonts and the presentation will not display correctly.</a:t>
                </a:r>
              </a:p>
              <a:p>
                <a:pPr defTabSz="779018"/>
                <a:endParaRPr lang="en-GB" sz="800" dirty="0">
                  <a:solidFill>
                    <a:srgbClr val="000000"/>
                  </a:solidFill>
                </a:endParaRPr>
              </a:p>
            </p:txBody>
          </p:sp>
          <p:pic>
            <p:nvPicPr>
              <p:cNvPr id="21" name="Picture 20" descr="icon_information-white.png"/>
              <p:cNvPicPr>
                <a:picLocks noChangeAspect="1"/>
              </p:cNvPicPr>
              <p:nvPr/>
            </p:nvPicPr>
            <p:blipFill>
              <a:blip r:embed="rId17" cstate="screen">
                <a:lum bright="-100000"/>
              </a:blip>
              <a:stretch>
                <a:fillRect/>
              </a:stretch>
            </p:blipFill>
            <p:spPr>
              <a:xfrm>
                <a:off x="-1764703" y="660661"/>
                <a:ext cx="121592" cy="240085"/>
              </a:xfrm>
              <a:prstGeom prst="rect">
                <a:avLst/>
              </a:prstGeom>
            </p:spPr>
          </p:pic>
        </p:grpSp>
        <p:pic>
          <p:nvPicPr>
            <p:cNvPr id="18" name="Picture 17" descr="alert-icon.png"/>
            <p:cNvPicPr>
              <a:picLocks/>
            </p:cNvPicPr>
            <p:nvPr/>
          </p:nvPicPr>
          <p:blipFill>
            <a:blip r:embed="rId18" cstate="screen">
              <a:lum bright="-99000"/>
            </a:blip>
            <a:stretch>
              <a:fillRect/>
            </a:stretch>
          </p:blipFill>
          <p:spPr>
            <a:xfrm>
              <a:off x="-1382920" y="2834218"/>
              <a:ext cx="240924" cy="285802"/>
            </a:xfrm>
            <a:prstGeom prst="rect">
              <a:avLst/>
            </a:prstGeom>
          </p:spPr>
        </p:pic>
      </p:grpSp>
      <p:grpSp>
        <p:nvGrpSpPr>
          <p:cNvPr id="22" name="Group 23"/>
          <p:cNvGrpSpPr/>
          <p:nvPr userDrawn="1"/>
        </p:nvGrpSpPr>
        <p:grpSpPr>
          <a:xfrm>
            <a:off x="9414822" y="3147809"/>
            <a:ext cx="1642259" cy="2208888"/>
            <a:chOff x="-1530425" y="3077100"/>
            <a:chExt cx="1642259" cy="2208887"/>
          </a:xfrm>
        </p:grpSpPr>
        <p:pic>
          <p:nvPicPr>
            <p:cNvPr id="23" name="Picture 22" descr="symbol---donut.png"/>
            <p:cNvPicPr>
              <a:picLocks noChangeAspect="1"/>
            </p:cNvPicPr>
            <p:nvPr/>
          </p:nvPicPr>
          <p:blipFill>
            <a:blip r:embed="rId19" cstate="print"/>
            <a:srcRect b="14842"/>
            <a:stretch>
              <a:fillRect/>
            </a:stretch>
          </p:blipFill>
          <p:spPr>
            <a:xfrm>
              <a:off x="-1428202" y="3077100"/>
              <a:ext cx="548088" cy="828092"/>
            </a:xfrm>
            <a:prstGeom prst="rect">
              <a:avLst/>
            </a:prstGeom>
          </p:spPr>
        </p:pic>
        <p:pic>
          <p:nvPicPr>
            <p:cNvPr id="24" name="Picture 23" descr="icon_information-white.png"/>
            <p:cNvPicPr>
              <a:picLocks noChangeAspect="1"/>
            </p:cNvPicPr>
            <p:nvPr/>
          </p:nvPicPr>
          <p:blipFill>
            <a:blip r:embed="rId17" cstate="print">
              <a:lum bright="-100000"/>
            </a:blip>
            <a:stretch>
              <a:fillRect/>
            </a:stretch>
          </p:blipFill>
          <p:spPr>
            <a:xfrm>
              <a:off x="-1428202" y="3681287"/>
              <a:ext cx="121592" cy="320113"/>
            </a:xfrm>
            <a:prstGeom prst="rect">
              <a:avLst/>
            </a:prstGeom>
          </p:spPr>
        </p:pic>
        <p:sp>
          <p:nvSpPr>
            <p:cNvPr id="25" name="Rectangle 24"/>
            <p:cNvSpPr/>
            <p:nvPr/>
          </p:nvSpPr>
          <p:spPr>
            <a:xfrm>
              <a:off x="-1530425" y="3962549"/>
              <a:ext cx="1642259" cy="1323438"/>
            </a:xfrm>
            <a:prstGeom prst="rect">
              <a:avLst/>
            </a:prstGeom>
          </p:spPr>
          <p:txBody>
            <a:bodyPr wrap="square">
              <a:spAutoFit/>
            </a:bodyPr>
            <a:lstStyle/>
            <a:p>
              <a:pPr defTabSz="779018"/>
              <a:r>
                <a:rPr lang="en-GB" sz="800" dirty="0">
                  <a:solidFill>
                    <a:srgbClr val="000000"/>
                  </a:solidFill>
                </a:rPr>
                <a:t>A number of pre-designed layouts have been created for this presentation. To choose the right layout go to</a:t>
              </a:r>
            </a:p>
            <a:p>
              <a:pPr defTabSz="779018"/>
              <a:r>
                <a:rPr lang="en-GB" sz="800" dirty="0">
                  <a:solidFill>
                    <a:srgbClr val="000000"/>
                  </a:solidFill>
                </a:rPr>
                <a:t>&gt;Home</a:t>
              </a:r>
            </a:p>
            <a:p>
              <a:pPr defTabSz="779018"/>
              <a:r>
                <a:rPr lang="en-GB" sz="800" dirty="0">
                  <a:solidFill>
                    <a:srgbClr val="000000"/>
                  </a:solidFill>
                </a:rPr>
                <a:t>&gt;New Slide</a:t>
              </a:r>
            </a:p>
            <a:p>
              <a:pPr defTabSz="779018"/>
              <a:r>
                <a:rPr lang="en-GB" sz="800" dirty="0">
                  <a:solidFill>
                    <a:srgbClr val="000000"/>
                  </a:solidFill>
                </a:rPr>
                <a:t>Choose the most appropriate layout for your slide content.</a:t>
              </a:r>
            </a:p>
            <a:p>
              <a:pPr defTabSz="779018"/>
              <a:endParaRPr lang="en-GB" sz="800" dirty="0">
                <a:solidFill>
                  <a:srgbClr val="000000"/>
                </a:solidFill>
              </a:endParaRPr>
            </a:p>
            <a:p>
              <a:pPr defTabSz="779018"/>
              <a:endParaRPr lang="en-GB" sz="800" dirty="0">
                <a:solidFill>
                  <a:srgbClr val="000000"/>
                </a:solidFill>
              </a:endParaRPr>
            </a:p>
          </p:txBody>
        </p:sp>
      </p:grpSp>
    </p:spTree>
    <p:extLst>
      <p:ext uri="{BB962C8B-B14F-4D97-AF65-F5344CB8AC3E}">
        <p14:creationId xmlns:p14="http://schemas.microsoft.com/office/powerpoint/2010/main" val="363358825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transition>
    <p:fade/>
  </p:transition>
  <p:hf hdr="0" ftr="0" dt="0"/>
  <p:txStyles>
    <p:titleStyle>
      <a:lvl1pPr algn="l" defTabSz="779018" rtl="0" eaLnBrk="1" latinLnBrk="0" hangingPunct="1">
        <a:lnSpc>
          <a:spcPts val="3835"/>
        </a:lnSpc>
        <a:spcBef>
          <a:spcPct val="0"/>
        </a:spcBef>
        <a:spcAft>
          <a:spcPts val="341"/>
        </a:spcAft>
        <a:buNone/>
        <a:defRPr sz="3800" b="0" i="0" kern="1200">
          <a:solidFill>
            <a:schemeClr val="bg1"/>
          </a:solidFill>
          <a:latin typeface="+mj-lt"/>
          <a:ea typeface="Caecilia LT Std Light"/>
          <a:cs typeface="Caecilia LT Std Light"/>
        </a:defRPr>
      </a:lvl1pPr>
    </p:titleStyle>
    <p:bodyStyle>
      <a:lvl1pPr marL="0" indent="0" algn="l" defTabSz="779018" rtl="0" eaLnBrk="1" latinLnBrk="0" hangingPunct="1">
        <a:lnSpc>
          <a:spcPts val="1278"/>
        </a:lnSpc>
        <a:spcBef>
          <a:spcPts val="682"/>
        </a:spcBef>
        <a:spcAft>
          <a:spcPts val="256"/>
        </a:spcAft>
        <a:buFont typeface="Arial" panose="020B0604020202020204" pitchFamily="34" charset="0"/>
        <a:buNone/>
        <a:defRPr sz="900" b="0" i="0" kern="1200">
          <a:solidFill>
            <a:schemeClr val="accent1"/>
          </a:solidFill>
          <a:latin typeface="Caecilia LT Std Light" pitchFamily="50" charset="0"/>
          <a:ea typeface="Caecilia LT Std Light" pitchFamily="50" charset="0"/>
          <a:cs typeface="Caecilia LT Std Light" pitchFamily="50" charset="0"/>
        </a:defRPr>
      </a:lvl1pPr>
      <a:lvl2pPr marL="6765" indent="0" algn="l" defTabSz="779018" rtl="0" eaLnBrk="1" latinLnBrk="0" hangingPunct="1">
        <a:lnSpc>
          <a:spcPts val="1023"/>
        </a:lnSpc>
        <a:spcBef>
          <a:spcPts val="256"/>
        </a:spcBef>
        <a:spcAft>
          <a:spcPts val="511"/>
        </a:spcAft>
        <a:buFont typeface=".AppleSystemUIFont" charset="-120"/>
        <a:buNone/>
        <a:tabLst/>
        <a:defRPr sz="900" b="1" i="0" kern="1200">
          <a:solidFill>
            <a:srgbClr val="FF0000"/>
          </a:solidFill>
          <a:latin typeface="Caecilia LT Std Roman" pitchFamily="50" charset="0"/>
          <a:ea typeface="Caecilia LT Std Roman" pitchFamily="50" charset="0"/>
          <a:cs typeface="Caecilia LT Std Roman" pitchFamily="50" charset="0"/>
        </a:defRPr>
      </a:lvl2pPr>
      <a:lvl3pPr marL="6765" indent="0" algn="l" defTabSz="779018" rtl="0" eaLnBrk="1" latinLnBrk="0" hangingPunct="1">
        <a:lnSpc>
          <a:spcPts val="937"/>
        </a:lnSpc>
        <a:spcBef>
          <a:spcPts val="0"/>
        </a:spcBef>
        <a:spcAft>
          <a:spcPts val="256"/>
        </a:spcAft>
        <a:buFont typeface=".AppleSystemUIFont" charset="-120"/>
        <a:buNone/>
        <a:tabLst/>
        <a:defRPr sz="900" b="0" i="0" kern="1200">
          <a:solidFill>
            <a:srgbClr val="FF0000"/>
          </a:solidFill>
          <a:latin typeface="+mn-lt"/>
          <a:ea typeface="Caecilia LT Std Light"/>
          <a:cs typeface="Caecilia LT Std Light"/>
        </a:defRPr>
      </a:lvl3pPr>
      <a:lvl4pPr marL="116311" indent="-109547" algn="l" defTabSz="779018" rtl="0" eaLnBrk="1" latinLnBrk="0" hangingPunct="1">
        <a:lnSpc>
          <a:spcPts val="937"/>
        </a:lnSpc>
        <a:spcBef>
          <a:spcPts val="0"/>
        </a:spcBef>
        <a:spcAft>
          <a:spcPts val="256"/>
        </a:spcAft>
        <a:buClr>
          <a:schemeClr val="accent1"/>
        </a:buClr>
        <a:buSzPct val="100000"/>
        <a:buFont typeface="LucidaGrande" charset="0"/>
        <a:buChar char="•"/>
        <a:tabLst/>
        <a:defRPr sz="900" b="0" i="0" kern="1200">
          <a:solidFill>
            <a:srgbClr val="FF0000"/>
          </a:solidFill>
          <a:latin typeface="+mn-lt"/>
          <a:ea typeface="Caecilia LT Std Light"/>
          <a:cs typeface="Caecilia LT Std Light"/>
        </a:defRPr>
      </a:lvl4pPr>
      <a:lvl5pPr marL="228563" indent="-112253" algn="l" defTabSz="779018" rtl="0" eaLnBrk="1" latinLnBrk="0" hangingPunct="1">
        <a:lnSpc>
          <a:spcPts val="937"/>
        </a:lnSpc>
        <a:spcBef>
          <a:spcPts val="0"/>
        </a:spcBef>
        <a:spcAft>
          <a:spcPts val="256"/>
        </a:spcAft>
        <a:buFont typeface=".AppleSystemUIFont" charset="-120"/>
        <a:buChar char="-"/>
        <a:tabLst/>
        <a:defRPr sz="900" b="0" i="0" kern="1200">
          <a:solidFill>
            <a:srgbClr val="FF0000"/>
          </a:solidFill>
          <a:latin typeface="+mn-lt"/>
          <a:ea typeface="Caecilia LT Std Light"/>
          <a:cs typeface="Caecilia LT Std Light"/>
        </a:defRPr>
      </a:lvl5pPr>
      <a:lvl6pPr marL="2142296" indent="-194759" algn="l" defTabSz="779018" rtl="0" eaLnBrk="1" latinLnBrk="0" hangingPunct="1">
        <a:lnSpc>
          <a:spcPct val="90000"/>
        </a:lnSpc>
        <a:spcBef>
          <a:spcPts val="426"/>
        </a:spcBef>
        <a:buFont typeface="Arial" panose="020B0604020202020204" pitchFamily="34" charset="0"/>
        <a:buChar char="•"/>
        <a:defRPr sz="1500" kern="1200">
          <a:solidFill>
            <a:srgbClr val="FF0000"/>
          </a:solidFill>
          <a:latin typeface="+mn-lt"/>
          <a:ea typeface="+mn-ea"/>
          <a:cs typeface="+mn-cs"/>
        </a:defRPr>
      </a:lvl6pPr>
      <a:lvl7pPr marL="2531812"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1318"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0830"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018" rtl="0" eaLnBrk="1" latinLnBrk="0" hangingPunct="1">
        <a:defRPr sz="1500" kern="1200">
          <a:solidFill>
            <a:schemeClr val="tx1"/>
          </a:solidFill>
          <a:latin typeface="+mn-lt"/>
          <a:ea typeface="+mn-ea"/>
          <a:cs typeface="+mn-cs"/>
        </a:defRPr>
      </a:lvl1pPr>
      <a:lvl2pPr marL="389516" algn="l" defTabSz="779018" rtl="0" eaLnBrk="1" latinLnBrk="0" hangingPunct="1">
        <a:defRPr sz="1500" kern="1200">
          <a:solidFill>
            <a:schemeClr val="tx1"/>
          </a:solidFill>
          <a:latin typeface="+mn-lt"/>
          <a:ea typeface="+mn-ea"/>
          <a:cs typeface="+mn-cs"/>
        </a:defRPr>
      </a:lvl2pPr>
      <a:lvl3pPr marL="779018" algn="l" defTabSz="779018" rtl="0" eaLnBrk="1" latinLnBrk="0" hangingPunct="1">
        <a:defRPr sz="1500" kern="1200">
          <a:solidFill>
            <a:schemeClr val="tx1"/>
          </a:solidFill>
          <a:latin typeface="+mn-lt"/>
          <a:ea typeface="+mn-ea"/>
          <a:cs typeface="+mn-cs"/>
        </a:defRPr>
      </a:lvl3pPr>
      <a:lvl4pPr marL="1168530" algn="l" defTabSz="779018" rtl="0" eaLnBrk="1" latinLnBrk="0" hangingPunct="1">
        <a:defRPr sz="1500" kern="1200">
          <a:solidFill>
            <a:schemeClr val="tx1"/>
          </a:solidFill>
          <a:latin typeface="+mn-lt"/>
          <a:ea typeface="+mn-ea"/>
          <a:cs typeface="+mn-cs"/>
        </a:defRPr>
      </a:lvl4pPr>
      <a:lvl5pPr marL="1558035" algn="l" defTabSz="779018" rtl="0" eaLnBrk="1" latinLnBrk="0" hangingPunct="1">
        <a:defRPr sz="1500" kern="1200">
          <a:solidFill>
            <a:schemeClr val="tx1"/>
          </a:solidFill>
          <a:latin typeface="+mn-lt"/>
          <a:ea typeface="+mn-ea"/>
          <a:cs typeface="+mn-cs"/>
        </a:defRPr>
      </a:lvl5pPr>
      <a:lvl6pPr marL="1947551" algn="l" defTabSz="779018" rtl="0" eaLnBrk="1" latinLnBrk="0" hangingPunct="1">
        <a:defRPr sz="1500" kern="1200">
          <a:solidFill>
            <a:schemeClr val="tx1"/>
          </a:solidFill>
          <a:latin typeface="+mn-lt"/>
          <a:ea typeface="+mn-ea"/>
          <a:cs typeface="+mn-cs"/>
        </a:defRPr>
      </a:lvl6pPr>
      <a:lvl7pPr marL="2337053" algn="l" defTabSz="779018" rtl="0" eaLnBrk="1" latinLnBrk="0" hangingPunct="1">
        <a:defRPr sz="1500" kern="1200">
          <a:solidFill>
            <a:schemeClr val="tx1"/>
          </a:solidFill>
          <a:latin typeface="+mn-lt"/>
          <a:ea typeface="+mn-ea"/>
          <a:cs typeface="+mn-cs"/>
        </a:defRPr>
      </a:lvl7pPr>
      <a:lvl8pPr marL="2726565" algn="l" defTabSz="779018" rtl="0" eaLnBrk="1" latinLnBrk="0" hangingPunct="1">
        <a:defRPr sz="1500" kern="1200">
          <a:solidFill>
            <a:schemeClr val="tx1"/>
          </a:solidFill>
          <a:latin typeface="+mn-lt"/>
          <a:ea typeface="+mn-ea"/>
          <a:cs typeface="+mn-cs"/>
        </a:defRPr>
      </a:lvl8pPr>
      <a:lvl9pPr marL="3116071" algn="l" defTabSz="779018"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1620" userDrawn="1">
          <p15:clr>
            <a:srgbClr val="F26B43"/>
          </p15:clr>
        </p15:guide>
        <p15:guide id="19"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2321" y="2657171"/>
            <a:ext cx="6549785" cy="2213778"/>
          </a:xfrm>
          <a:prstGeom prst="rect">
            <a:avLst/>
          </a:prstGeom>
          <a:ln w="4445">
            <a:noFill/>
          </a:ln>
        </p:spPr>
        <p:txBody>
          <a:bodyPr vert="horz" lIns="306702" tIns="306702" rIns="76674" bIns="920100" rtlCol="0" anchor="b">
            <a:noAutofit/>
          </a:bodyPr>
          <a:lstStyle/>
          <a:p>
            <a:r>
              <a:rPr lang="en-US" dirty="0"/>
              <a:t>Click to edit presentation title</a:t>
            </a:r>
          </a:p>
        </p:txBody>
      </p:sp>
      <p:sp>
        <p:nvSpPr>
          <p:cNvPr id="3" name="Text Placeholder 2"/>
          <p:cNvSpPr>
            <a:spLocks noGrp="1"/>
          </p:cNvSpPr>
          <p:nvPr>
            <p:ph type="body" idx="1"/>
          </p:nvPr>
        </p:nvSpPr>
        <p:spPr>
          <a:xfrm>
            <a:off x="682869" y="4201987"/>
            <a:ext cx="6119446" cy="162000"/>
          </a:xfrm>
          <a:prstGeom prst="rect">
            <a:avLst/>
          </a:prstGeom>
        </p:spPr>
        <p:txBody>
          <a:bodyPr vert="horz" wrap="none" lIns="0" tIns="0" rIns="0" bIns="0" rtlCol="0">
            <a:noAutofit/>
          </a:bodyPr>
          <a:lstStyle/>
          <a:p>
            <a:pPr lvl="0"/>
            <a:r>
              <a:rPr lang="en-GB" dirty="0"/>
              <a:t>Click to edit subtitle</a:t>
            </a:r>
          </a:p>
        </p:txBody>
      </p:sp>
      <p:sp>
        <p:nvSpPr>
          <p:cNvPr id="15" name="Slide Number Placeholder 4"/>
          <p:cNvSpPr>
            <a:spLocks noGrp="1"/>
          </p:cNvSpPr>
          <p:nvPr>
            <p:ph type="sldNum" sz="quarter" idx="4"/>
          </p:nvPr>
        </p:nvSpPr>
        <p:spPr>
          <a:xfrm>
            <a:off x="8452254" y="4857192"/>
            <a:ext cx="404446" cy="273844"/>
          </a:xfrm>
          <a:prstGeom prst="rect">
            <a:avLst/>
          </a:prstGeom>
        </p:spPr>
        <p:txBody>
          <a:bodyPr vert="horz" lIns="77901" tIns="38951" rIns="77901" bIns="38951" rtlCol="0" anchor="ctr"/>
          <a:lstStyle>
            <a:lvl1pPr algn="r">
              <a:defRPr sz="700" b="0" i="0">
                <a:solidFill>
                  <a:schemeClr val="bg1"/>
                </a:solidFill>
                <a:latin typeface="Caecilia LT Std Roman"/>
                <a:ea typeface="Caecilia LT Std Roman"/>
                <a:cs typeface="Caecilia LT Std Roman"/>
              </a:defRPr>
            </a:lvl1pPr>
          </a:lstStyle>
          <a:p>
            <a:pPr defTabSz="779018"/>
            <a:endParaRPr lang="en-US" dirty="0">
              <a:solidFill>
                <a:srgbClr val="FFFFFF"/>
              </a:solidFill>
            </a:endParaRPr>
          </a:p>
        </p:txBody>
      </p:sp>
      <p:grpSp>
        <p:nvGrpSpPr>
          <p:cNvPr id="16" name="Group 15"/>
          <p:cNvGrpSpPr/>
          <p:nvPr userDrawn="1"/>
        </p:nvGrpSpPr>
        <p:grpSpPr>
          <a:xfrm>
            <a:off x="9504549" y="-20536"/>
            <a:ext cx="1632478" cy="2959981"/>
            <a:chOff x="-1382920" y="782638"/>
            <a:chExt cx="1382920" cy="2959981"/>
          </a:xfrm>
        </p:grpSpPr>
        <p:grpSp>
          <p:nvGrpSpPr>
            <p:cNvPr id="17" name="Group 32"/>
            <p:cNvGrpSpPr/>
            <p:nvPr/>
          </p:nvGrpSpPr>
          <p:grpSpPr>
            <a:xfrm>
              <a:off x="-1368151" y="782638"/>
              <a:ext cx="1368151" cy="2959981"/>
              <a:chOff x="-1872715" y="426705"/>
              <a:chExt cx="1368151" cy="2219989"/>
            </a:xfrm>
          </p:grpSpPr>
          <p:pic>
            <p:nvPicPr>
              <p:cNvPr id="19" name="Picture 18" descr="icon_camera_circle.png"/>
              <p:cNvPicPr>
                <a:picLocks/>
              </p:cNvPicPr>
              <p:nvPr/>
            </p:nvPicPr>
            <p:blipFill>
              <a:blip r:embed="rId16" cstate="screen">
                <a:lum bright="-100000"/>
              </a:blip>
              <a:stretch>
                <a:fillRect/>
              </a:stretch>
            </p:blipFill>
            <p:spPr>
              <a:xfrm>
                <a:off x="-1764703" y="426705"/>
                <a:ext cx="542841" cy="480083"/>
              </a:xfrm>
              <a:prstGeom prst="rect">
                <a:avLst/>
              </a:prstGeom>
              <a:noFill/>
              <a:ln>
                <a:noFill/>
              </a:ln>
            </p:spPr>
          </p:pic>
          <p:sp>
            <p:nvSpPr>
              <p:cNvPr id="20" name="TextBox 19"/>
              <p:cNvSpPr txBox="1"/>
              <p:nvPr/>
            </p:nvSpPr>
            <p:spPr>
              <a:xfrm>
                <a:off x="-1872715" y="984698"/>
                <a:ext cx="1368151" cy="1661996"/>
              </a:xfrm>
              <a:prstGeom prst="rect">
                <a:avLst/>
              </a:prstGeom>
              <a:noFill/>
            </p:spPr>
            <p:txBody>
              <a:bodyPr wrap="square" lIns="0" tIns="0" rIns="0" bIns="0" rtlCol="0">
                <a:spAutoFit/>
              </a:bodyPr>
              <a:lstStyle/>
              <a:p>
                <a:pPr defTabSz="779018"/>
                <a:r>
                  <a:rPr lang="en-GB" sz="800" dirty="0">
                    <a:solidFill>
                      <a:srgbClr val="000000"/>
                    </a:solidFill>
                  </a:rPr>
                  <a:t>As this presentation uses ‘special’ fonts the presentation should always be saved as a PDF before circulating externally.</a:t>
                </a:r>
              </a:p>
              <a:p>
                <a:pPr defTabSz="779018"/>
                <a:endParaRPr lang="en-GB" sz="800" dirty="0">
                  <a:solidFill>
                    <a:srgbClr val="000000"/>
                  </a:solidFill>
                </a:endParaRPr>
              </a:p>
              <a:p>
                <a:pPr defTabSz="779018"/>
                <a:r>
                  <a:rPr lang="en-GB" sz="800" dirty="0">
                    <a:solidFill>
                      <a:srgbClr val="000000"/>
                    </a:solidFill>
                  </a:rPr>
                  <a:t>To save as a PDF…</a:t>
                </a:r>
              </a:p>
              <a:p>
                <a:pPr defTabSz="779018"/>
                <a:r>
                  <a:rPr lang="en-GB" sz="800" dirty="0">
                    <a:solidFill>
                      <a:srgbClr val="000000"/>
                    </a:solidFill>
                  </a:rPr>
                  <a:t>&gt;Office Button</a:t>
                </a:r>
              </a:p>
              <a:p>
                <a:pPr defTabSz="779018"/>
                <a:r>
                  <a:rPr lang="en-GB" sz="800" dirty="0">
                    <a:solidFill>
                      <a:srgbClr val="000000"/>
                    </a:solidFill>
                  </a:rPr>
                  <a:t>&gt;Save As</a:t>
                </a:r>
              </a:p>
              <a:p>
                <a:pPr defTabSz="779018"/>
                <a:r>
                  <a:rPr lang="en-GB" sz="800" dirty="0">
                    <a:solidFill>
                      <a:srgbClr val="000000"/>
                    </a:solidFill>
                  </a:rPr>
                  <a:t>&gt;PDF or XPS</a:t>
                </a:r>
              </a:p>
              <a:p>
                <a:pPr defTabSz="779018"/>
                <a:r>
                  <a:rPr lang="en-GB" sz="800" dirty="0">
                    <a:solidFill>
                      <a:srgbClr val="000000"/>
                    </a:solidFill>
                  </a:rPr>
                  <a:t>(Save as PDF)</a:t>
                </a:r>
              </a:p>
              <a:p>
                <a:pPr defTabSz="779018"/>
                <a:endParaRPr lang="en-GB" sz="800" dirty="0">
                  <a:solidFill>
                    <a:srgbClr val="000000"/>
                  </a:solidFill>
                </a:endParaRPr>
              </a:p>
              <a:p>
                <a:pPr defTabSz="779018"/>
                <a:endParaRPr lang="en-GB" sz="800" dirty="0">
                  <a:solidFill>
                    <a:srgbClr val="000000"/>
                  </a:solidFill>
                </a:endParaRPr>
              </a:p>
              <a:p>
                <a:pPr defTabSz="779018"/>
                <a:endParaRPr lang="en-GB" sz="800" dirty="0">
                  <a:solidFill>
                    <a:srgbClr val="000000"/>
                  </a:solidFill>
                </a:endParaRPr>
              </a:p>
              <a:p>
                <a:pPr defTabSz="779018"/>
                <a:r>
                  <a:rPr lang="en-GB" sz="800" dirty="0">
                    <a:solidFill>
                      <a:srgbClr val="000000"/>
                    </a:solidFill>
                  </a:rPr>
                  <a:t>Failure to do this will result in PowerPoint replacing the fonts and the presentation will not display correctly.</a:t>
                </a:r>
              </a:p>
              <a:p>
                <a:pPr defTabSz="779018"/>
                <a:endParaRPr lang="en-GB" sz="800" dirty="0">
                  <a:solidFill>
                    <a:srgbClr val="000000"/>
                  </a:solidFill>
                </a:endParaRPr>
              </a:p>
            </p:txBody>
          </p:sp>
          <p:pic>
            <p:nvPicPr>
              <p:cNvPr id="21" name="Picture 20" descr="icon_information-white.png"/>
              <p:cNvPicPr>
                <a:picLocks noChangeAspect="1"/>
              </p:cNvPicPr>
              <p:nvPr/>
            </p:nvPicPr>
            <p:blipFill>
              <a:blip r:embed="rId17" cstate="screen">
                <a:lum bright="-100000"/>
              </a:blip>
              <a:stretch>
                <a:fillRect/>
              </a:stretch>
            </p:blipFill>
            <p:spPr>
              <a:xfrm>
                <a:off x="-1764703" y="660661"/>
                <a:ext cx="121592" cy="240085"/>
              </a:xfrm>
              <a:prstGeom prst="rect">
                <a:avLst/>
              </a:prstGeom>
            </p:spPr>
          </p:pic>
        </p:grpSp>
        <p:pic>
          <p:nvPicPr>
            <p:cNvPr id="18" name="Picture 17" descr="alert-icon.png"/>
            <p:cNvPicPr>
              <a:picLocks/>
            </p:cNvPicPr>
            <p:nvPr/>
          </p:nvPicPr>
          <p:blipFill>
            <a:blip r:embed="rId18" cstate="screen">
              <a:lum bright="-99000"/>
            </a:blip>
            <a:stretch>
              <a:fillRect/>
            </a:stretch>
          </p:blipFill>
          <p:spPr>
            <a:xfrm>
              <a:off x="-1382920" y="2834218"/>
              <a:ext cx="240924" cy="285802"/>
            </a:xfrm>
            <a:prstGeom prst="rect">
              <a:avLst/>
            </a:prstGeom>
          </p:spPr>
        </p:pic>
      </p:grpSp>
      <p:grpSp>
        <p:nvGrpSpPr>
          <p:cNvPr id="22" name="Group 23"/>
          <p:cNvGrpSpPr/>
          <p:nvPr userDrawn="1"/>
        </p:nvGrpSpPr>
        <p:grpSpPr>
          <a:xfrm>
            <a:off x="9414822" y="3147809"/>
            <a:ext cx="1642259" cy="2208888"/>
            <a:chOff x="-1530425" y="3077100"/>
            <a:chExt cx="1642259" cy="2208887"/>
          </a:xfrm>
        </p:grpSpPr>
        <p:pic>
          <p:nvPicPr>
            <p:cNvPr id="23" name="Picture 22" descr="symbol---donut.png"/>
            <p:cNvPicPr>
              <a:picLocks noChangeAspect="1"/>
            </p:cNvPicPr>
            <p:nvPr/>
          </p:nvPicPr>
          <p:blipFill>
            <a:blip r:embed="rId19" cstate="print"/>
            <a:srcRect b="14842"/>
            <a:stretch>
              <a:fillRect/>
            </a:stretch>
          </p:blipFill>
          <p:spPr>
            <a:xfrm>
              <a:off x="-1428202" y="3077100"/>
              <a:ext cx="548088" cy="828092"/>
            </a:xfrm>
            <a:prstGeom prst="rect">
              <a:avLst/>
            </a:prstGeom>
          </p:spPr>
        </p:pic>
        <p:pic>
          <p:nvPicPr>
            <p:cNvPr id="24" name="Picture 23" descr="icon_information-white.png"/>
            <p:cNvPicPr>
              <a:picLocks noChangeAspect="1"/>
            </p:cNvPicPr>
            <p:nvPr/>
          </p:nvPicPr>
          <p:blipFill>
            <a:blip r:embed="rId17" cstate="print">
              <a:lum bright="-100000"/>
            </a:blip>
            <a:stretch>
              <a:fillRect/>
            </a:stretch>
          </p:blipFill>
          <p:spPr>
            <a:xfrm>
              <a:off x="-1428202" y="3681287"/>
              <a:ext cx="121592" cy="320113"/>
            </a:xfrm>
            <a:prstGeom prst="rect">
              <a:avLst/>
            </a:prstGeom>
          </p:spPr>
        </p:pic>
        <p:sp>
          <p:nvSpPr>
            <p:cNvPr id="25" name="Rectangle 24"/>
            <p:cNvSpPr/>
            <p:nvPr/>
          </p:nvSpPr>
          <p:spPr>
            <a:xfrm>
              <a:off x="-1530425" y="3962549"/>
              <a:ext cx="1642259" cy="1323438"/>
            </a:xfrm>
            <a:prstGeom prst="rect">
              <a:avLst/>
            </a:prstGeom>
          </p:spPr>
          <p:txBody>
            <a:bodyPr wrap="square">
              <a:spAutoFit/>
            </a:bodyPr>
            <a:lstStyle/>
            <a:p>
              <a:pPr defTabSz="779018"/>
              <a:r>
                <a:rPr lang="en-GB" sz="800" dirty="0">
                  <a:solidFill>
                    <a:srgbClr val="000000"/>
                  </a:solidFill>
                </a:rPr>
                <a:t>A number of pre-designed layouts have been created for this presentation. To choose the right layout go to</a:t>
              </a:r>
            </a:p>
            <a:p>
              <a:pPr defTabSz="779018"/>
              <a:r>
                <a:rPr lang="en-GB" sz="800" dirty="0">
                  <a:solidFill>
                    <a:srgbClr val="000000"/>
                  </a:solidFill>
                </a:rPr>
                <a:t>&gt;Home</a:t>
              </a:r>
            </a:p>
            <a:p>
              <a:pPr defTabSz="779018"/>
              <a:r>
                <a:rPr lang="en-GB" sz="800" dirty="0">
                  <a:solidFill>
                    <a:srgbClr val="000000"/>
                  </a:solidFill>
                </a:rPr>
                <a:t>&gt;New Slide</a:t>
              </a:r>
            </a:p>
            <a:p>
              <a:pPr defTabSz="779018"/>
              <a:r>
                <a:rPr lang="en-GB" sz="800" dirty="0">
                  <a:solidFill>
                    <a:srgbClr val="000000"/>
                  </a:solidFill>
                </a:rPr>
                <a:t>Choose the most appropriate layout for your slide content.</a:t>
              </a:r>
            </a:p>
            <a:p>
              <a:pPr defTabSz="779018"/>
              <a:endParaRPr lang="en-GB" sz="800" dirty="0">
                <a:solidFill>
                  <a:srgbClr val="000000"/>
                </a:solidFill>
              </a:endParaRPr>
            </a:p>
            <a:p>
              <a:pPr defTabSz="779018"/>
              <a:endParaRPr lang="en-GB" sz="800" dirty="0">
                <a:solidFill>
                  <a:srgbClr val="000000"/>
                </a:solidFill>
              </a:endParaRPr>
            </a:p>
          </p:txBody>
        </p:sp>
      </p:grpSp>
    </p:spTree>
    <p:extLst>
      <p:ext uri="{BB962C8B-B14F-4D97-AF65-F5344CB8AC3E}">
        <p14:creationId xmlns:p14="http://schemas.microsoft.com/office/powerpoint/2010/main" val="409409177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Lst>
  <p:transition>
    <p:fade/>
  </p:transition>
  <p:hf hdr="0" ftr="0" dt="0"/>
  <p:txStyles>
    <p:titleStyle>
      <a:lvl1pPr algn="l" defTabSz="779018" rtl="0" eaLnBrk="1" latinLnBrk="0" hangingPunct="1">
        <a:lnSpc>
          <a:spcPts val="3835"/>
        </a:lnSpc>
        <a:spcBef>
          <a:spcPct val="0"/>
        </a:spcBef>
        <a:spcAft>
          <a:spcPts val="341"/>
        </a:spcAft>
        <a:buNone/>
        <a:defRPr sz="3800" b="0" i="0" kern="1200">
          <a:solidFill>
            <a:schemeClr val="bg1"/>
          </a:solidFill>
          <a:latin typeface="+mj-lt"/>
          <a:ea typeface="Caecilia LT Std Light"/>
          <a:cs typeface="Caecilia LT Std Light"/>
        </a:defRPr>
      </a:lvl1pPr>
    </p:titleStyle>
    <p:bodyStyle>
      <a:lvl1pPr marL="0" indent="0" algn="l" defTabSz="779018" rtl="0" eaLnBrk="1" latinLnBrk="0" hangingPunct="1">
        <a:lnSpc>
          <a:spcPts val="1278"/>
        </a:lnSpc>
        <a:spcBef>
          <a:spcPts val="682"/>
        </a:spcBef>
        <a:spcAft>
          <a:spcPts val="256"/>
        </a:spcAft>
        <a:buFont typeface="Arial" panose="020B0604020202020204" pitchFamily="34" charset="0"/>
        <a:buNone/>
        <a:defRPr sz="900" b="0" i="0" kern="1200">
          <a:solidFill>
            <a:schemeClr val="accent1"/>
          </a:solidFill>
          <a:latin typeface="Caecilia LT Std Light" pitchFamily="50" charset="0"/>
          <a:ea typeface="Caecilia LT Std Light" pitchFamily="50" charset="0"/>
          <a:cs typeface="Caecilia LT Std Light" pitchFamily="50" charset="0"/>
        </a:defRPr>
      </a:lvl1pPr>
      <a:lvl2pPr marL="6765" indent="0" algn="l" defTabSz="779018" rtl="0" eaLnBrk="1" latinLnBrk="0" hangingPunct="1">
        <a:lnSpc>
          <a:spcPts val="1023"/>
        </a:lnSpc>
        <a:spcBef>
          <a:spcPts val="256"/>
        </a:spcBef>
        <a:spcAft>
          <a:spcPts val="511"/>
        </a:spcAft>
        <a:buFont typeface=".AppleSystemUIFont" charset="-120"/>
        <a:buNone/>
        <a:tabLst/>
        <a:defRPr sz="900" b="1" i="0" kern="1200">
          <a:solidFill>
            <a:srgbClr val="FF0000"/>
          </a:solidFill>
          <a:latin typeface="Caecilia LT Std Roman" pitchFamily="50" charset="0"/>
          <a:ea typeface="Caecilia LT Std Roman" pitchFamily="50" charset="0"/>
          <a:cs typeface="Caecilia LT Std Roman" pitchFamily="50" charset="0"/>
        </a:defRPr>
      </a:lvl2pPr>
      <a:lvl3pPr marL="6765" indent="0" algn="l" defTabSz="779018" rtl="0" eaLnBrk="1" latinLnBrk="0" hangingPunct="1">
        <a:lnSpc>
          <a:spcPts val="937"/>
        </a:lnSpc>
        <a:spcBef>
          <a:spcPts val="0"/>
        </a:spcBef>
        <a:spcAft>
          <a:spcPts val="256"/>
        </a:spcAft>
        <a:buFont typeface=".AppleSystemUIFont" charset="-120"/>
        <a:buNone/>
        <a:tabLst/>
        <a:defRPr sz="900" b="0" i="0" kern="1200">
          <a:solidFill>
            <a:srgbClr val="FF0000"/>
          </a:solidFill>
          <a:latin typeface="+mn-lt"/>
          <a:ea typeface="Caecilia LT Std Light"/>
          <a:cs typeface="Caecilia LT Std Light"/>
        </a:defRPr>
      </a:lvl3pPr>
      <a:lvl4pPr marL="116311" indent="-109547" algn="l" defTabSz="779018" rtl="0" eaLnBrk="1" latinLnBrk="0" hangingPunct="1">
        <a:lnSpc>
          <a:spcPts val="937"/>
        </a:lnSpc>
        <a:spcBef>
          <a:spcPts val="0"/>
        </a:spcBef>
        <a:spcAft>
          <a:spcPts val="256"/>
        </a:spcAft>
        <a:buClr>
          <a:schemeClr val="accent1"/>
        </a:buClr>
        <a:buSzPct val="100000"/>
        <a:buFont typeface="LucidaGrande" charset="0"/>
        <a:buChar char="•"/>
        <a:tabLst/>
        <a:defRPr sz="900" b="0" i="0" kern="1200">
          <a:solidFill>
            <a:srgbClr val="FF0000"/>
          </a:solidFill>
          <a:latin typeface="+mn-lt"/>
          <a:ea typeface="Caecilia LT Std Light"/>
          <a:cs typeface="Caecilia LT Std Light"/>
        </a:defRPr>
      </a:lvl4pPr>
      <a:lvl5pPr marL="228563" indent="-112253" algn="l" defTabSz="779018" rtl="0" eaLnBrk="1" latinLnBrk="0" hangingPunct="1">
        <a:lnSpc>
          <a:spcPts val="937"/>
        </a:lnSpc>
        <a:spcBef>
          <a:spcPts val="0"/>
        </a:spcBef>
        <a:spcAft>
          <a:spcPts val="256"/>
        </a:spcAft>
        <a:buFont typeface=".AppleSystemUIFont" charset="-120"/>
        <a:buChar char="-"/>
        <a:tabLst/>
        <a:defRPr sz="900" b="0" i="0" kern="1200">
          <a:solidFill>
            <a:srgbClr val="FF0000"/>
          </a:solidFill>
          <a:latin typeface="+mn-lt"/>
          <a:ea typeface="Caecilia LT Std Light"/>
          <a:cs typeface="Caecilia LT Std Light"/>
        </a:defRPr>
      </a:lvl5pPr>
      <a:lvl6pPr marL="2142296" indent="-194759" algn="l" defTabSz="779018" rtl="0" eaLnBrk="1" latinLnBrk="0" hangingPunct="1">
        <a:lnSpc>
          <a:spcPct val="90000"/>
        </a:lnSpc>
        <a:spcBef>
          <a:spcPts val="426"/>
        </a:spcBef>
        <a:buFont typeface="Arial" panose="020B0604020202020204" pitchFamily="34" charset="0"/>
        <a:buChar char="•"/>
        <a:defRPr sz="1500" kern="1200">
          <a:solidFill>
            <a:srgbClr val="FF0000"/>
          </a:solidFill>
          <a:latin typeface="+mn-lt"/>
          <a:ea typeface="+mn-ea"/>
          <a:cs typeface="+mn-cs"/>
        </a:defRPr>
      </a:lvl6pPr>
      <a:lvl7pPr marL="2531812"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7pPr>
      <a:lvl8pPr marL="2921318"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8pPr>
      <a:lvl9pPr marL="3310830" indent="-194759" algn="l" defTabSz="779018" rtl="0" eaLnBrk="1" latinLnBrk="0" hangingPunct="1">
        <a:lnSpc>
          <a:spcPct val="90000"/>
        </a:lnSpc>
        <a:spcBef>
          <a:spcPts val="426"/>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9018" rtl="0" eaLnBrk="1" latinLnBrk="0" hangingPunct="1">
        <a:defRPr sz="1500" kern="1200">
          <a:solidFill>
            <a:schemeClr val="tx1"/>
          </a:solidFill>
          <a:latin typeface="+mn-lt"/>
          <a:ea typeface="+mn-ea"/>
          <a:cs typeface="+mn-cs"/>
        </a:defRPr>
      </a:lvl1pPr>
      <a:lvl2pPr marL="389516" algn="l" defTabSz="779018" rtl="0" eaLnBrk="1" latinLnBrk="0" hangingPunct="1">
        <a:defRPr sz="1500" kern="1200">
          <a:solidFill>
            <a:schemeClr val="tx1"/>
          </a:solidFill>
          <a:latin typeface="+mn-lt"/>
          <a:ea typeface="+mn-ea"/>
          <a:cs typeface="+mn-cs"/>
        </a:defRPr>
      </a:lvl2pPr>
      <a:lvl3pPr marL="779018" algn="l" defTabSz="779018" rtl="0" eaLnBrk="1" latinLnBrk="0" hangingPunct="1">
        <a:defRPr sz="1500" kern="1200">
          <a:solidFill>
            <a:schemeClr val="tx1"/>
          </a:solidFill>
          <a:latin typeface="+mn-lt"/>
          <a:ea typeface="+mn-ea"/>
          <a:cs typeface="+mn-cs"/>
        </a:defRPr>
      </a:lvl3pPr>
      <a:lvl4pPr marL="1168530" algn="l" defTabSz="779018" rtl="0" eaLnBrk="1" latinLnBrk="0" hangingPunct="1">
        <a:defRPr sz="1500" kern="1200">
          <a:solidFill>
            <a:schemeClr val="tx1"/>
          </a:solidFill>
          <a:latin typeface="+mn-lt"/>
          <a:ea typeface="+mn-ea"/>
          <a:cs typeface="+mn-cs"/>
        </a:defRPr>
      </a:lvl4pPr>
      <a:lvl5pPr marL="1558035" algn="l" defTabSz="779018" rtl="0" eaLnBrk="1" latinLnBrk="0" hangingPunct="1">
        <a:defRPr sz="1500" kern="1200">
          <a:solidFill>
            <a:schemeClr val="tx1"/>
          </a:solidFill>
          <a:latin typeface="+mn-lt"/>
          <a:ea typeface="+mn-ea"/>
          <a:cs typeface="+mn-cs"/>
        </a:defRPr>
      </a:lvl5pPr>
      <a:lvl6pPr marL="1947551" algn="l" defTabSz="779018" rtl="0" eaLnBrk="1" latinLnBrk="0" hangingPunct="1">
        <a:defRPr sz="1500" kern="1200">
          <a:solidFill>
            <a:schemeClr val="tx1"/>
          </a:solidFill>
          <a:latin typeface="+mn-lt"/>
          <a:ea typeface="+mn-ea"/>
          <a:cs typeface="+mn-cs"/>
        </a:defRPr>
      </a:lvl6pPr>
      <a:lvl7pPr marL="2337053" algn="l" defTabSz="779018" rtl="0" eaLnBrk="1" latinLnBrk="0" hangingPunct="1">
        <a:defRPr sz="1500" kern="1200">
          <a:solidFill>
            <a:schemeClr val="tx1"/>
          </a:solidFill>
          <a:latin typeface="+mn-lt"/>
          <a:ea typeface="+mn-ea"/>
          <a:cs typeface="+mn-cs"/>
        </a:defRPr>
      </a:lvl7pPr>
      <a:lvl8pPr marL="2726565" algn="l" defTabSz="779018" rtl="0" eaLnBrk="1" latinLnBrk="0" hangingPunct="1">
        <a:defRPr sz="1500" kern="1200">
          <a:solidFill>
            <a:schemeClr val="tx1"/>
          </a:solidFill>
          <a:latin typeface="+mn-lt"/>
          <a:ea typeface="+mn-ea"/>
          <a:cs typeface="+mn-cs"/>
        </a:defRPr>
      </a:lvl8pPr>
      <a:lvl9pPr marL="3116071" algn="l" defTabSz="779018"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orient="horz" pos="1620" userDrawn="1">
          <p15:clr>
            <a:srgbClr val="F26B43"/>
          </p15:clr>
        </p15:guide>
        <p15:guide id="19"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023579"/>
            <a:ext cx="5257006" cy="1908212"/>
          </a:xfrm>
        </p:spPr>
        <p:txBody>
          <a:bodyPr/>
          <a:lstStyle/>
          <a:p>
            <a:br>
              <a:rPr lang="en-GB" b="1" dirty="0">
                <a:solidFill>
                  <a:schemeClr val="bg2"/>
                </a:solidFill>
              </a:rPr>
            </a:br>
            <a:r>
              <a:rPr lang="en-GB" b="1" dirty="0">
                <a:solidFill>
                  <a:schemeClr val="bg2"/>
                </a:solidFill>
              </a:rPr>
              <a:t>Latest cyber issues</a:t>
            </a:r>
            <a:endParaRPr lang="en-AU" b="1" dirty="0">
              <a:solidFill>
                <a:schemeClr val="bg2"/>
              </a:solidFill>
            </a:endParaRPr>
          </a:p>
        </p:txBody>
      </p:sp>
      <p:sp>
        <p:nvSpPr>
          <p:cNvPr id="4" name="Text Placeholder 3"/>
          <p:cNvSpPr>
            <a:spLocks noGrp="1"/>
          </p:cNvSpPr>
          <p:nvPr>
            <p:ph type="body" sz="quarter" idx="15"/>
          </p:nvPr>
        </p:nvSpPr>
        <p:spPr>
          <a:xfrm>
            <a:off x="2771800" y="4407433"/>
            <a:ext cx="6065663" cy="736067"/>
          </a:xfrm>
        </p:spPr>
        <p:txBody>
          <a:bodyPr>
            <a:noAutofit/>
          </a:bodyPr>
          <a:lstStyle/>
          <a:p>
            <a:pPr algn="r"/>
            <a:r>
              <a:rPr lang="en-GB" sz="2000" b="1" dirty="0"/>
              <a:t>Darryl Smith, Partner</a:t>
            </a:r>
            <a:endParaRPr lang="en-AU" sz="2000" b="1" dirty="0"/>
          </a:p>
        </p:txBody>
      </p:sp>
    </p:spTree>
    <p:extLst>
      <p:ext uri="{BB962C8B-B14F-4D97-AF65-F5344CB8AC3E}">
        <p14:creationId xmlns:p14="http://schemas.microsoft.com/office/powerpoint/2010/main" val="28485658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740" y="580670"/>
            <a:ext cx="5004556" cy="1054975"/>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Responding to a breach – next steps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468922" y="1779662"/>
            <a:ext cx="7762168" cy="2751745"/>
          </a:xfrm>
        </p:spPr>
        <p:txBody>
          <a:bodyPr/>
          <a:lstStyle/>
          <a:p>
            <a:pPr marL="285750" indent="-285750">
              <a:buFont typeface="Arial" panose="020B0604020202020204" pitchFamily="34" charset="0"/>
              <a:buChar char="•"/>
            </a:pPr>
            <a:r>
              <a:rPr lang="en-GB" sz="2000" dirty="0"/>
              <a:t>Are other clients affected?</a:t>
            </a:r>
          </a:p>
          <a:p>
            <a:pPr marL="285750" indent="-285750">
              <a:buFont typeface="Arial" panose="020B0604020202020204" pitchFamily="34" charset="0"/>
              <a:buChar char="•"/>
            </a:pPr>
            <a:r>
              <a:rPr lang="en-GB" sz="2000" dirty="0"/>
              <a:t>Has there been a breach of confidentiality/privilege of other client information?</a:t>
            </a:r>
          </a:p>
          <a:p>
            <a:pPr marL="285750" indent="-285750">
              <a:buFont typeface="Arial" panose="020B0604020202020204" pitchFamily="34" charset="0"/>
              <a:buChar char="•"/>
            </a:pPr>
            <a:r>
              <a:rPr lang="en-GB" sz="2000" dirty="0"/>
              <a:t>Who do you notify?</a:t>
            </a:r>
          </a:p>
          <a:p>
            <a:pPr marL="285750" indent="-285750">
              <a:buFont typeface="Arial" panose="020B0604020202020204" pitchFamily="34" charset="0"/>
              <a:buChar char="•"/>
            </a:pPr>
            <a:r>
              <a:rPr lang="en-GB" sz="2000" dirty="0"/>
              <a:t>Mandatory notification</a:t>
            </a:r>
          </a:p>
          <a:p>
            <a:pPr marL="285750" indent="-285750">
              <a:buFont typeface="Arial" panose="020B0604020202020204" pitchFamily="34" charset="0"/>
              <a:buChar char="•"/>
            </a:pPr>
            <a:r>
              <a:rPr lang="en-GB" sz="2000" dirty="0"/>
              <a:t>Warning clients and minimising further risk</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91" y="375505"/>
            <a:ext cx="1563325" cy="117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5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76" y="860180"/>
            <a:ext cx="5677218" cy="593152"/>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Liability issues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626854" y="2067694"/>
            <a:ext cx="7740860" cy="2016224"/>
          </a:xfrm>
        </p:spPr>
        <p:txBody>
          <a:bodyPr/>
          <a:lstStyle/>
          <a:p>
            <a:pPr marL="285750" indent="-285750">
              <a:buFont typeface="Arial" panose="020B0604020202020204" pitchFamily="34" charset="0"/>
              <a:buChar char="•"/>
            </a:pPr>
            <a:r>
              <a:rPr lang="en-GB" sz="2000" dirty="0"/>
              <a:t>Breach of retainer</a:t>
            </a:r>
          </a:p>
          <a:p>
            <a:pPr marL="285750" indent="-285750">
              <a:buFont typeface="Arial" panose="020B0604020202020204" pitchFamily="34" charset="0"/>
              <a:buChar char="•"/>
            </a:pPr>
            <a:r>
              <a:rPr lang="en-GB" sz="2000" dirty="0"/>
              <a:t>Breach of duty</a:t>
            </a:r>
          </a:p>
          <a:p>
            <a:pPr marL="285750" indent="-285750">
              <a:buFont typeface="Arial" panose="020B0604020202020204" pitchFamily="34" charset="0"/>
              <a:buChar char="•"/>
            </a:pPr>
            <a:r>
              <a:rPr lang="en-GB" sz="2000" dirty="0"/>
              <a:t>Privilege/confidentiality</a:t>
            </a:r>
          </a:p>
          <a:p>
            <a:pPr marL="285750" indent="-285750">
              <a:buFont typeface="Arial" panose="020B0604020202020204" pitchFamily="34" charset="0"/>
              <a:buChar char="•"/>
            </a:pPr>
            <a:r>
              <a:rPr lang="en-GB" sz="2000" dirty="0"/>
              <a:t>Breach of trust</a:t>
            </a:r>
            <a:endParaRPr lang="en-AU" sz="2000" dirty="0"/>
          </a:p>
        </p:txBody>
      </p:sp>
      <p:pic>
        <p:nvPicPr>
          <p:cNvPr id="10242" name="Picture 2" descr="S:\Photos\Icons\Clyde &amp; Co - new style - orange\Cyber_File 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2" y="359296"/>
            <a:ext cx="1404156" cy="141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684" y="879562"/>
            <a:ext cx="6867967" cy="593152"/>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Liability issues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664724" y="2067694"/>
            <a:ext cx="6300700" cy="2592288"/>
          </a:xfrm>
        </p:spPr>
        <p:txBody>
          <a:bodyPr/>
          <a:lstStyle/>
          <a:p>
            <a:pPr marL="285750" indent="-285750">
              <a:buFont typeface="Arial" panose="020B0604020202020204" pitchFamily="34" charset="0"/>
              <a:buChar char="•"/>
            </a:pPr>
            <a:r>
              <a:rPr lang="en-GB" sz="2000" dirty="0"/>
              <a:t>Who is responsible?</a:t>
            </a:r>
          </a:p>
          <a:p>
            <a:pPr marL="285750" indent="-285750">
              <a:buFont typeface="Arial" panose="020B0604020202020204" pitchFamily="34" charset="0"/>
              <a:buChar char="•"/>
            </a:pPr>
            <a:r>
              <a:rPr lang="en-GB" sz="2000" dirty="0"/>
              <a:t>Other parties:</a:t>
            </a:r>
            <a:br>
              <a:rPr lang="en-AU" sz="2000" dirty="0"/>
            </a:br>
            <a:br>
              <a:rPr lang="en-AU" sz="2000" dirty="0"/>
            </a:br>
            <a:r>
              <a:rPr lang="en-AU" sz="2000" dirty="0"/>
              <a:t>- recipient banks</a:t>
            </a:r>
            <a:br>
              <a:rPr lang="en-GB" sz="2000" dirty="0"/>
            </a:br>
            <a:r>
              <a:rPr lang="en-GB" sz="2000" dirty="0"/>
              <a:t>- IT security providers</a:t>
            </a:r>
            <a:br>
              <a:rPr lang="en-GB" sz="2000" dirty="0"/>
            </a:br>
            <a:r>
              <a:rPr lang="en-GB" sz="2000" dirty="0"/>
              <a:t>- clients</a:t>
            </a:r>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28" y="339503"/>
            <a:ext cx="1404304" cy="141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00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603" y="680310"/>
            <a:ext cx="5901902" cy="593152"/>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Loss and damage</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468469" y="1419622"/>
            <a:ext cx="8439508" cy="3492388"/>
          </a:xfrm>
        </p:spPr>
        <p:txBody>
          <a:bodyPr/>
          <a:lstStyle/>
          <a:p>
            <a:pPr marL="285750" indent="-285750">
              <a:buFont typeface="Arial" panose="020B0604020202020204" pitchFamily="34" charset="0"/>
              <a:buChar char="•"/>
            </a:pPr>
            <a:r>
              <a:rPr lang="en-GB" sz="2000" dirty="0"/>
              <a:t>Claim for loss is usually made by client</a:t>
            </a:r>
          </a:p>
          <a:p>
            <a:pPr marL="285750" indent="-285750">
              <a:buFont typeface="Arial" panose="020B0604020202020204" pitchFamily="34" charset="0"/>
              <a:buChar char="•"/>
            </a:pPr>
            <a:r>
              <a:rPr lang="en-GB" sz="2000" dirty="0"/>
              <a:t>Apart from stolen funds, other losses could include:</a:t>
            </a:r>
            <a:br>
              <a:rPr lang="en-GB" sz="2000" dirty="0"/>
            </a:br>
            <a:br>
              <a:rPr lang="en-GB" sz="2000" dirty="0"/>
            </a:br>
            <a:r>
              <a:rPr lang="en-GB" sz="2000" dirty="0"/>
              <a:t>- lost earnings</a:t>
            </a:r>
            <a:br>
              <a:rPr lang="en-GB" sz="2000" dirty="0"/>
            </a:br>
            <a:r>
              <a:rPr lang="en-GB" sz="2000" dirty="0"/>
              <a:t>- Interest on alternative funds to effect settlement </a:t>
            </a:r>
            <a:br>
              <a:rPr lang="en-GB" sz="2000" dirty="0"/>
            </a:br>
            <a:r>
              <a:rPr lang="en-GB" sz="2000" dirty="0"/>
              <a:t>- Penalty interest</a:t>
            </a:r>
            <a:br>
              <a:rPr lang="en-GB" sz="2000" dirty="0"/>
            </a:br>
            <a:r>
              <a:rPr lang="en-GB" sz="2000" dirty="0"/>
              <a:t>- Vendor legal fees </a:t>
            </a:r>
            <a:br>
              <a:rPr lang="en-GB" sz="2000" dirty="0"/>
            </a:br>
            <a:r>
              <a:rPr lang="en-GB" sz="2000" dirty="0"/>
              <a:t>- Additional bank transfer fees</a:t>
            </a:r>
            <a:br>
              <a:rPr lang="en-GB" sz="2000" dirty="0"/>
            </a:br>
            <a:r>
              <a:rPr lang="en-GB" sz="2000" dirty="0"/>
              <a:t>- Other costs if property settlement cannot proceed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AU" dirty="0"/>
          </a:p>
        </p:txBody>
      </p:sp>
      <p:pic>
        <p:nvPicPr>
          <p:cNvPr id="8196" name="Picture 4" descr="S:\Photos\Icons\Clyde &amp; Co - new style - orange\Actions_Ala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69" y="375506"/>
            <a:ext cx="1043191" cy="1043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636" y="843338"/>
            <a:ext cx="7300015" cy="593152"/>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Summary of key points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402552" y="1599642"/>
            <a:ext cx="8193099" cy="2916324"/>
          </a:xfrm>
        </p:spPr>
        <p:txBody>
          <a:bodyPr/>
          <a:lstStyle/>
          <a:p>
            <a:pPr marL="285750" indent="-285750">
              <a:buFont typeface="Arial" panose="020B0604020202020204" pitchFamily="34" charset="0"/>
              <a:buChar char="•"/>
            </a:pPr>
            <a:r>
              <a:rPr lang="en-GB" sz="2000" dirty="0"/>
              <a:t>Enforce password lock-out or multi-factor authentication</a:t>
            </a:r>
          </a:p>
          <a:p>
            <a:pPr marL="285750" indent="-285750">
              <a:buFont typeface="Arial" panose="020B0604020202020204" pitchFamily="34" charset="0"/>
              <a:buChar char="•"/>
            </a:pPr>
            <a:r>
              <a:rPr lang="en-GB" sz="2000" dirty="0"/>
              <a:t>Use a spam filter and educate staff</a:t>
            </a:r>
          </a:p>
          <a:p>
            <a:pPr marL="285750" indent="-285750">
              <a:buFont typeface="Arial" panose="020B0604020202020204" pitchFamily="34" charset="0"/>
              <a:buChar char="•"/>
            </a:pPr>
            <a:r>
              <a:rPr lang="en-GB" sz="2000" dirty="0"/>
              <a:t>Secondary verification of trust account details</a:t>
            </a:r>
          </a:p>
          <a:p>
            <a:pPr marL="285750" indent="-285750">
              <a:buFont typeface="Arial" panose="020B0604020202020204" pitchFamily="34" charset="0"/>
              <a:buChar char="•"/>
            </a:pPr>
            <a:r>
              <a:rPr lang="en-GB" sz="2000" dirty="0"/>
              <a:t>Notify insurer as soon as possible</a:t>
            </a:r>
          </a:p>
          <a:p>
            <a:pPr marL="285750" indent="-285750">
              <a:buFont typeface="Arial" panose="020B0604020202020204" pitchFamily="34" charset="0"/>
              <a:buChar char="•"/>
            </a:pPr>
            <a:r>
              <a:rPr lang="en-GB" sz="2000" dirty="0"/>
              <a:t>Take steps to cut off hacker’s access and use alternative communication method</a:t>
            </a:r>
          </a:p>
          <a:p>
            <a:pPr marL="285750" indent="-285750">
              <a:buFont typeface="Arial" panose="020B0604020202020204" pitchFamily="34" charset="0"/>
              <a:buChar char="•"/>
            </a:pPr>
            <a:r>
              <a:rPr lang="en-GB" sz="2000" dirty="0"/>
              <a:t>Take steps to freeze hacker’s bank account</a:t>
            </a:r>
            <a:endParaRPr lang="en-AU" sz="2000" dirty="0"/>
          </a:p>
        </p:txBody>
      </p:sp>
      <p:pic>
        <p:nvPicPr>
          <p:cNvPr id="7170" name="Picture 2" descr="S:\Photos\Icons\Clyde &amp; Co - new style - orange\Cyber_Securit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52" y="362444"/>
            <a:ext cx="1068703" cy="107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30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963" y="735546"/>
            <a:ext cx="7084447" cy="593152"/>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Why law firms are a target</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611560" y="1815666"/>
            <a:ext cx="8142001" cy="2575200"/>
          </a:xfrm>
        </p:spPr>
        <p:txBody>
          <a:bodyPr/>
          <a:lstStyle/>
          <a:p>
            <a:pPr marL="285750" indent="-285750">
              <a:buFont typeface="Arial" panose="020B0604020202020204" pitchFamily="34" charset="0"/>
              <a:buChar char="•"/>
            </a:pPr>
            <a:r>
              <a:rPr lang="en-GB" sz="2000" dirty="0"/>
              <a:t>They hold valuable and sensitive information</a:t>
            </a:r>
          </a:p>
          <a:p>
            <a:pPr marL="285750" indent="-285750">
              <a:buFont typeface="Arial" panose="020B0604020202020204" pitchFamily="34" charset="0"/>
              <a:buChar char="•"/>
            </a:pPr>
            <a:r>
              <a:rPr lang="en-GB" sz="2000" dirty="0"/>
              <a:t>They have obligations to keep information confidential and safe</a:t>
            </a:r>
          </a:p>
          <a:p>
            <a:pPr marL="285750" indent="-285750">
              <a:buFont typeface="Arial" panose="020B0604020202020204" pitchFamily="34" charset="0"/>
              <a:buChar char="•"/>
            </a:pPr>
            <a:r>
              <a:rPr lang="en-GB" sz="2000" dirty="0"/>
              <a:t>They handle large sums of money</a:t>
            </a:r>
          </a:p>
          <a:p>
            <a:pPr marL="285750" indent="-285750">
              <a:buFont typeface="Arial" panose="020B0604020202020204" pitchFamily="34" charset="0"/>
              <a:buChar char="•"/>
            </a:pPr>
            <a:r>
              <a:rPr lang="en-GB" sz="2000" dirty="0"/>
              <a:t>Easy public access to information about what our firms do</a:t>
            </a:r>
          </a:p>
          <a:p>
            <a:pPr marL="285750" indent="-285750">
              <a:buFont typeface="Arial" panose="020B0604020202020204" pitchFamily="34" charset="0"/>
              <a:buChar char="•"/>
            </a:pPr>
            <a:r>
              <a:rPr lang="en-GB" sz="2000" dirty="0"/>
              <a:t>IT is on the expense side of the business</a:t>
            </a:r>
          </a:p>
          <a:p>
            <a:pPr marL="285750" indent="-285750">
              <a:buFont typeface="Arial" panose="020B0604020202020204" pitchFamily="34" charset="0"/>
              <a:buChar char="•"/>
            </a:pPr>
            <a:endParaRPr lang="en-GB" dirty="0"/>
          </a:p>
          <a:p>
            <a:endParaRPr lang="en-AU" dirty="0"/>
          </a:p>
        </p:txBody>
      </p:sp>
      <p:pic>
        <p:nvPicPr>
          <p:cNvPr id="5124" name="Picture 4" descr="S:\Photos\Icons\Clyde &amp; Co - new style - orange\Business_Clyde%20Connect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38" y="323292"/>
            <a:ext cx="1270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6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42" y="735545"/>
            <a:ext cx="5760640" cy="1044117"/>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Common types of cyber attacks - Passwords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683568" y="1995686"/>
            <a:ext cx="7381170" cy="2467188"/>
          </a:xfrm>
        </p:spPr>
        <p:txBody>
          <a:bodyPr/>
          <a:lstStyle/>
          <a:p>
            <a:pPr marL="285750" indent="-285750">
              <a:buFont typeface="Arial" panose="020B0604020202020204" pitchFamily="34" charset="0"/>
              <a:buChar char="•"/>
            </a:pPr>
            <a:r>
              <a:rPr lang="en-GB" sz="2000" dirty="0"/>
              <a:t>Common platforms used by law firms</a:t>
            </a:r>
          </a:p>
          <a:p>
            <a:pPr marL="285750" indent="-285750">
              <a:buFont typeface="Arial" panose="020B0604020202020204" pitchFamily="34" charset="0"/>
              <a:buChar char="•"/>
            </a:pPr>
            <a:r>
              <a:rPr lang="en-GB" sz="2000" dirty="0"/>
              <a:t>Website contacts </a:t>
            </a:r>
          </a:p>
          <a:p>
            <a:pPr marL="285750" indent="-285750">
              <a:buFont typeface="Arial" panose="020B0604020202020204" pitchFamily="34" charset="0"/>
              <a:buChar char="•"/>
            </a:pPr>
            <a:r>
              <a:rPr lang="en-GB" sz="2000" dirty="0"/>
              <a:t>Directory harvest attacks</a:t>
            </a:r>
          </a:p>
          <a:p>
            <a:pPr marL="285750" indent="-285750">
              <a:buFont typeface="Arial" panose="020B0604020202020204" pitchFamily="34" charset="0"/>
              <a:buChar char="•"/>
            </a:pPr>
            <a:r>
              <a:rPr lang="en-GB" sz="2000" dirty="0"/>
              <a:t>Brute force attacks</a:t>
            </a:r>
          </a:p>
          <a:p>
            <a:pPr marL="285750" indent="-285750">
              <a:buFont typeface="Arial" panose="020B0604020202020204" pitchFamily="34" charset="0"/>
              <a:buChar char="•"/>
            </a:pPr>
            <a:r>
              <a:rPr lang="en-GB" sz="2000" dirty="0"/>
              <a:t>Password spraying</a:t>
            </a:r>
          </a:p>
          <a:p>
            <a:endParaRPr lang="en-A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00" y="411510"/>
            <a:ext cx="136815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1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791" y="806042"/>
            <a:ext cx="5439506" cy="952858"/>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How to prevent password attacks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581823" y="1851670"/>
            <a:ext cx="8178006" cy="2467188"/>
          </a:xfrm>
        </p:spPr>
        <p:txBody>
          <a:bodyPr/>
          <a:lstStyle/>
          <a:p>
            <a:pPr marL="285750" indent="-285750">
              <a:buFont typeface="Arial" panose="020B0604020202020204" pitchFamily="34" charset="0"/>
              <a:buChar char="•"/>
            </a:pPr>
            <a:r>
              <a:rPr lang="en-GB" sz="2000" dirty="0"/>
              <a:t>Password lock-out</a:t>
            </a:r>
          </a:p>
          <a:p>
            <a:pPr marL="285750" indent="-285750">
              <a:buFont typeface="Arial" panose="020B0604020202020204" pitchFamily="34" charset="0"/>
              <a:buChar char="•"/>
            </a:pPr>
            <a:r>
              <a:rPr lang="en-GB" sz="2000" dirty="0"/>
              <a:t>Multi-factor authentication</a:t>
            </a:r>
          </a:p>
          <a:p>
            <a:pPr marL="285750" indent="-285750">
              <a:buFont typeface="Arial" panose="020B0604020202020204" pitchFamily="34" charset="0"/>
              <a:buChar char="•"/>
            </a:pPr>
            <a:r>
              <a:rPr lang="en-GB" sz="2000" dirty="0"/>
              <a:t>Changing passwords regularly</a:t>
            </a:r>
          </a:p>
          <a:p>
            <a:pPr marL="285750" indent="-285750">
              <a:buFont typeface="Arial" panose="020B0604020202020204" pitchFamily="34" charset="0"/>
              <a:buChar char="•"/>
            </a:pPr>
            <a:r>
              <a:rPr lang="en-GB" sz="2000" dirty="0"/>
              <a:t>Password policies</a:t>
            </a:r>
          </a:p>
          <a:p>
            <a:pPr marL="285750" indent="-285750">
              <a:buFont typeface="Arial" panose="020B0604020202020204" pitchFamily="34" charset="0"/>
              <a:buChar char="•"/>
            </a:pPr>
            <a:r>
              <a:rPr lang="en-GB" sz="2000" dirty="0"/>
              <a:t>Staff training</a:t>
            </a:r>
          </a:p>
          <a:p>
            <a:endParaRPr lang="en-AU" sz="18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393650"/>
            <a:ext cx="136525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27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692" y="663538"/>
            <a:ext cx="5400600" cy="1044116"/>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Common types of cyber attacks - Phishing</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719572" y="1887674"/>
            <a:ext cx="7596844" cy="2268252"/>
          </a:xfrm>
        </p:spPr>
        <p:txBody>
          <a:bodyPr/>
          <a:lstStyle/>
          <a:p>
            <a:pPr marL="285750" indent="-285750">
              <a:buFont typeface="Arial" panose="020B0604020202020204" pitchFamily="34" charset="0"/>
              <a:buChar char="•"/>
            </a:pPr>
            <a:r>
              <a:rPr lang="en-GB" sz="2000" dirty="0"/>
              <a:t>Phishing (non-targeted)</a:t>
            </a:r>
          </a:p>
          <a:p>
            <a:pPr marL="285750" indent="-285750">
              <a:buFont typeface="Arial" panose="020B0604020202020204" pitchFamily="34" charset="0"/>
              <a:buChar char="•"/>
            </a:pPr>
            <a:r>
              <a:rPr lang="en-GB" sz="2000" dirty="0"/>
              <a:t>Spear phishing (targeted)</a:t>
            </a:r>
          </a:p>
          <a:p>
            <a:pPr marL="285750" indent="-285750">
              <a:buFont typeface="Arial" panose="020B0604020202020204" pitchFamily="34" charset="0"/>
              <a:buChar char="•"/>
            </a:pPr>
            <a:r>
              <a:rPr lang="en-GB" sz="2000" dirty="0"/>
              <a:t>Common phishing emails: attaching invoices, voicemail,  invitations to participate in conferences, awards etc.</a:t>
            </a:r>
          </a:p>
          <a:p>
            <a:pPr marL="285750" indent="-285750">
              <a:buFont typeface="Arial" panose="020B0604020202020204" pitchFamily="34" charset="0"/>
              <a:buChar char="•"/>
            </a:pPr>
            <a:r>
              <a:rPr lang="en-GB" sz="2000" dirty="0"/>
              <a:t>Credential harvesting</a:t>
            </a:r>
          </a:p>
          <a:p>
            <a:endParaRPr lang="en-AU"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44" y="386147"/>
            <a:ext cx="1324848" cy="13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6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678" y="579208"/>
            <a:ext cx="5203602" cy="1116124"/>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How to prevent phishing attacks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628564" y="1845533"/>
            <a:ext cx="8178006" cy="2467188"/>
          </a:xfrm>
        </p:spPr>
        <p:txBody>
          <a:bodyPr/>
          <a:lstStyle/>
          <a:p>
            <a:pPr marL="285750" indent="-285750">
              <a:buFont typeface="Arial" panose="020B0604020202020204" pitchFamily="34" charset="0"/>
              <a:buChar char="•"/>
            </a:pPr>
            <a:r>
              <a:rPr lang="en-GB" sz="2000" dirty="0"/>
              <a:t>Reduce staff exposure to phishing emails</a:t>
            </a:r>
          </a:p>
          <a:p>
            <a:pPr marL="285750" indent="-285750">
              <a:buFont typeface="Arial" panose="020B0604020202020204" pitchFamily="34" charset="0"/>
              <a:buChar char="•"/>
            </a:pPr>
            <a:r>
              <a:rPr lang="en-GB" sz="2000" dirty="0"/>
              <a:t>Spam filtering</a:t>
            </a:r>
          </a:p>
          <a:p>
            <a:pPr marL="285750" indent="-285750">
              <a:buFont typeface="Arial" panose="020B0604020202020204" pitchFamily="34" charset="0"/>
              <a:buChar char="•"/>
            </a:pPr>
            <a:r>
              <a:rPr lang="en-GB" sz="2000" dirty="0"/>
              <a:t>Multi-factor authentication</a:t>
            </a:r>
          </a:p>
          <a:p>
            <a:pPr marL="285750" indent="-285750">
              <a:buFont typeface="Arial" panose="020B0604020202020204" pitchFamily="34" charset="0"/>
              <a:buChar char="•"/>
            </a:pPr>
            <a:r>
              <a:rPr lang="en-GB" sz="2000" dirty="0"/>
              <a:t>What to look out for</a:t>
            </a:r>
          </a:p>
          <a:p>
            <a:pPr marL="285750" indent="-285750">
              <a:buFont typeface="Arial" panose="020B0604020202020204" pitchFamily="34" charset="0"/>
              <a:buChar char="•"/>
            </a:pPr>
            <a:r>
              <a:rPr lang="en-GB" sz="2000" dirty="0"/>
              <a:t>Staff training</a:t>
            </a:r>
          </a:p>
          <a:p>
            <a:pPr marL="285750" indent="-285750">
              <a:buFont typeface="Arial" panose="020B0604020202020204" pitchFamily="34" charset="0"/>
              <a:buChar char="•"/>
            </a:pPr>
            <a:endParaRPr lang="en-GB" dirty="0"/>
          </a:p>
          <a:p>
            <a:endParaRPr lang="en-AU" dirty="0"/>
          </a:p>
        </p:txBody>
      </p:sp>
      <p:pic>
        <p:nvPicPr>
          <p:cNvPr id="6146" name="Picture 2" descr="S:\Photos\Icons\Clyde &amp; Co - new style - orange\Cyber_New M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62" y="339503"/>
            <a:ext cx="1361345"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76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692" y="846728"/>
            <a:ext cx="5544616" cy="1040946"/>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Responding to a breach – immediate steps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539552" y="2067694"/>
            <a:ext cx="7668852" cy="2772308"/>
          </a:xfrm>
        </p:spPr>
        <p:txBody>
          <a:bodyPr/>
          <a:lstStyle/>
          <a:p>
            <a:pPr marL="285750" indent="-285750">
              <a:buFont typeface="Arial" panose="020B0604020202020204" pitchFamily="34" charset="0"/>
              <a:buChar char="•"/>
            </a:pPr>
            <a:r>
              <a:rPr lang="en-GB" sz="2000" dirty="0"/>
              <a:t>Cease all communications through compromised system</a:t>
            </a:r>
          </a:p>
          <a:p>
            <a:pPr marL="285750" indent="-285750">
              <a:buFont typeface="Arial" panose="020B0604020202020204" pitchFamily="34" charset="0"/>
              <a:buChar char="•"/>
            </a:pPr>
            <a:r>
              <a:rPr lang="en-GB" sz="2000" dirty="0"/>
              <a:t>Take steps to shut down the compromise</a:t>
            </a:r>
          </a:p>
          <a:p>
            <a:pPr marL="285750" indent="-285750">
              <a:buFont typeface="Arial" panose="020B0604020202020204" pitchFamily="34" charset="0"/>
              <a:buChar char="•"/>
            </a:pPr>
            <a:r>
              <a:rPr lang="en-GB" sz="2000" dirty="0"/>
              <a:t>Be aware of privilege issues</a:t>
            </a:r>
          </a:p>
          <a:p>
            <a:pPr marL="285750" indent="-285750">
              <a:buFont typeface="Arial" panose="020B0604020202020204" pitchFamily="34" charset="0"/>
              <a:buChar char="•"/>
            </a:pPr>
            <a:r>
              <a:rPr lang="en-GB" sz="2000" dirty="0"/>
              <a:t>Be aware of not making admissions</a:t>
            </a:r>
          </a:p>
          <a:p>
            <a:pPr marL="285750" indent="-285750">
              <a:buFont typeface="Arial" panose="020B0604020202020204" pitchFamily="34" charset="0"/>
              <a:buChar char="•"/>
            </a:pPr>
            <a:r>
              <a:rPr lang="en-GB" sz="2000" dirty="0"/>
              <a:t>Inform client and obtain proper instructions</a:t>
            </a:r>
          </a:p>
          <a:p>
            <a:pPr marL="285750" indent="-285750">
              <a:buFont typeface="Arial" panose="020B0604020202020204" pitchFamily="34" charset="0"/>
              <a:buChar char="•"/>
            </a:pPr>
            <a:r>
              <a:rPr lang="en-GB" sz="2000" dirty="0"/>
              <a:t>Notify insurer</a:t>
            </a:r>
            <a:endParaRPr lang="en-AU" sz="2000" dirty="0"/>
          </a:p>
        </p:txBody>
      </p:sp>
      <p:pic>
        <p:nvPicPr>
          <p:cNvPr id="11267" name="Picture 3" descr="S:\Photos\Icons\Clyde &amp; Co - new style - orange\Actions_Exi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97" y="607553"/>
            <a:ext cx="1072595" cy="10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35546"/>
            <a:ext cx="5593845" cy="1044116"/>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Responding to a breach – immediate steps</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575556" y="1959682"/>
            <a:ext cx="7906184" cy="2196244"/>
          </a:xfrm>
        </p:spPr>
        <p:txBody>
          <a:bodyPr/>
          <a:lstStyle/>
          <a:p>
            <a:pPr marL="285750" indent="-285750">
              <a:buFont typeface="Arial" panose="020B0604020202020204" pitchFamily="34" charset="0"/>
              <a:buChar char="•"/>
            </a:pPr>
            <a:r>
              <a:rPr lang="en-GB" sz="2000" dirty="0"/>
              <a:t>Dealing with recipient banks and freezing bank accounts</a:t>
            </a:r>
          </a:p>
          <a:p>
            <a:pPr marL="285750" indent="-285750">
              <a:buFont typeface="Arial" panose="020B0604020202020204" pitchFamily="34" charset="0"/>
              <a:buChar char="•"/>
            </a:pPr>
            <a:r>
              <a:rPr lang="en-GB" sz="2000" dirty="0"/>
              <a:t>Dealing with sending bank and initiating reversal of transaction</a:t>
            </a:r>
          </a:p>
          <a:p>
            <a:pPr marL="285750" indent="-285750">
              <a:buFont typeface="Arial" panose="020B0604020202020204" pitchFamily="34" charset="0"/>
              <a:buChar char="•"/>
            </a:pPr>
            <a:r>
              <a:rPr lang="en-GB" sz="2000" dirty="0"/>
              <a:t>Making an ACSC report</a:t>
            </a:r>
          </a:p>
          <a:p>
            <a:pPr marL="285750" indent="-285750">
              <a:buFont typeface="Arial" panose="020B0604020202020204" pitchFamily="34" charset="0"/>
              <a:buChar char="•"/>
            </a:pPr>
            <a:r>
              <a:rPr lang="en-GB" sz="2000" dirty="0"/>
              <a:t>Making a police report</a:t>
            </a:r>
          </a:p>
        </p:txBody>
      </p:sp>
      <p:pic>
        <p:nvPicPr>
          <p:cNvPr id="13314" name="Picture 2" descr="S:\Photos\Icons\Clyde &amp; Co - new style - orange\Actions_Exi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555526"/>
            <a:ext cx="1044116" cy="1044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11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663538"/>
            <a:ext cx="5472608" cy="1044116"/>
          </a:xfrm>
        </p:spPr>
        <p:txBody>
          <a:bodyPr/>
          <a:lstStyle/>
          <a:p>
            <a:pPr lvl="1" algn="l" defTabSz="779018" rtl="0">
              <a:lnSpc>
                <a:spcPct val="90000"/>
              </a:lnSpc>
              <a:spcBef>
                <a:spcPts val="400"/>
              </a:spcBef>
              <a:spcAft>
                <a:spcPts val="400"/>
              </a:spcAft>
            </a:pPr>
            <a:r>
              <a:rPr lang="en-GB" sz="2800" b="1" dirty="0">
                <a:solidFill>
                  <a:schemeClr val="accent1"/>
                </a:solidFill>
                <a:latin typeface="Caecilia LT Std Light" pitchFamily="50" charset="0"/>
              </a:rPr>
              <a:t>Responding to a breach – IT forensic investigation</a:t>
            </a:r>
            <a:endParaRPr lang="en-AU" sz="2800" dirty="0">
              <a:solidFill>
                <a:schemeClr val="accent1"/>
              </a:solidFill>
              <a:latin typeface="Caecilia LT Std Light" pitchFamily="50" charset="0"/>
            </a:endParaRPr>
          </a:p>
        </p:txBody>
      </p:sp>
      <p:sp>
        <p:nvSpPr>
          <p:cNvPr id="4" name="Text Placeholder 3"/>
          <p:cNvSpPr>
            <a:spLocks noGrp="1"/>
          </p:cNvSpPr>
          <p:nvPr>
            <p:ph type="body" sz="quarter" idx="16"/>
          </p:nvPr>
        </p:nvSpPr>
        <p:spPr>
          <a:xfrm>
            <a:off x="503548" y="1807177"/>
            <a:ext cx="7488833" cy="2520280"/>
          </a:xfrm>
        </p:spPr>
        <p:txBody>
          <a:bodyPr/>
          <a:lstStyle/>
          <a:p>
            <a:pPr marL="285750" indent="-285750">
              <a:buFont typeface="Arial" panose="020B0604020202020204" pitchFamily="34" charset="0"/>
              <a:buChar char="•"/>
            </a:pPr>
            <a:r>
              <a:rPr lang="en-GB" sz="2000" dirty="0"/>
              <a:t>Preserve evidence</a:t>
            </a:r>
          </a:p>
          <a:p>
            <a:pPr marL="285750" indent="-285750">
              <a:buFont typeface="Arial" panose="020B0604020202020204" pitchFamily="34" charset="0"/>
              <a:buChar char="•"/>
            </a:pPr>
            <a:r>
              <a:rPr lang="en-GB" sz="2000" dirty="0"/>
              <a:t>Identify root cause of compromise</a:t>
            </a:r>
          </a:p>
          <a:p>
            <a:pPr marL="285750" indent="-285750">
              <a:buFont typeface="Arial" panose="020B0604020202020204" pitchFamily="34" charset="0"/>
              <a:buChar char="•"/>
            </a:pPr>
            <a:r>
              <a:rPr lang="en-GB" sz="2000" dirty="0"/>
              <a:t>See what information the hacker has accessed</a:t>
            </a:r>
          </a:p>
          <a:p>
            <a:pPr marL="285750" indent="-285750">
              <a:buFont typeface="Arial" panose="020B0604020202020204" pitchFamily="34" charset="0"/>
              <a:buChar char="•"/>
            </a:pPr>
            <a:r>
              <a:rPr lang="en-GB" sz="2000" dirty="0"/>
              <a:t>Extract logging data</a:t>
            </a:r>
          </a:p>
          <a:p>
            <a:pPr marL="285750" indent="-285750">
              <a:buFont typeface="Arial" panose="020B0604020202020204" pitchFamily="34" charset="0"/>
              <a:buChar char="•"/>
            </a:pPr>
            <a:r>
              <a:rPr lang="en-GB" sz="2000" dirty="0"/>
              <a:t>Trace hacker</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48" y="519523"/>
            <a:ext cx="1427119" cy="107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40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in content">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mp;C LANDSCAPE A4_TRUE TYPE" id="{E974A9F2-C3C2-784A-8C1A-8F242ED6B82D}" vid="{FB875F26-1547-7547-B40B-928BB14CB58E}"/>
    </a:ext>
  </a:extLst>
</a:theme>
</file>

<file path=ppt/theme/theme2.xml><?xml version="1.0" encoding="utf-8"?>
<a:theme xmlns:a="http://schemas.openxmlformats.org/drawingml/2006/main" name="2_Main content">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mp;C LANDSCAPE A4_TRUE TYPE" id="{E974A9F2-C3C2-784A-8C1A-8F242ED6B82D}" vid="{FB875F26-1547-7547-B40B-928BB14CB58E}"/>
    </a:ext>
  </a:extLst>
</a:theme>
</file>

<file path=ppt/theme/theme3.xml><?xml version="1.0" encoding="utf-8"?>
<a:theme xmlns:a="http://schemas.openxmlformats.org/drawingml/2006/main" name="1_Main content">
  <a:themeElements>
    <a:clrScheme name="Clyde &amp; Co.">
      <a:dk1>
        <a:srgbClr val="32363F"/>
      </a:dk1>
      <a:lt1>
        <a:srgbClr val="FFFFFF"/>
      </a:lt1>
      <a:dk2>
        <a:srgbClr val="0E2D6D"/>
      </a:dk2>
      <a:lt2>
        <a:srgbClr val="FEFFFF"/>
      </a:lt2>
      <a:accent1>
        <a:srgbClr val="EC751A"/>
      </a:accent1>
      <a:accent2>
        <a:srgbClr val="004129"/>
      </a:accent2>
      <a:accent3>
        <a:srgbClr val="00667D"/>
      </a:accent3>
      <a:accent4>
        <a:srgbClr val="4E0A55"/>
      </a:accent4>
      <a:accent5>
        <a:srgbClr val="830055"/>
      </a:accent5>
      <a:accent6>
        <a:srgbClr val="0E2D6D"/>
      </a:accent6>
      <a:hlink>
        <a:srgbClr val="EC751A"/>
      </a:hlink>
      <a:folHlink>
        <a:srgbClr val="919191"/>
      </a:folHlink>
    </a:clrScheme>
    <a:fontScheme name="Clyde &amp; Co.">
      <a:majorFont>
        <a:latin typeface="Caecilia LT Std Light"/>
        <a:ea typeface=""/>
        <a:cs typeface=""/>
      </a:majorFont>
      <a:minorFont>
        <a:latin typeface="Caecilia LT Std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mp;C LANDSCAPE A4_TRUE TYPE" id="{E974A9F2-C3C2-784A-8C1A-8F242ED6B82D}" vid="{FB875F26-1547-7547-B40B-928BB14CB58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ype_x0020_of_x0020_document xmlns="bb00b9a1-d746-4ace-867c-3ff2ecf09f55" xsi:nil="true"/>
    <PublishingStartDate xmlns="http://schemas.microsoft.com/sharepoint/v3" xsi:nil="true"/>
    <_dlc_DocId xmlns="bec9b7f1-022d-4818-801c-7bfd407b7a32">SNVRNQJ2MC6M-16-245</_dlc_DocId>
    <_dlc_DocIdUrl xmlns="bec9b7f1-022d-4818-801c-7bfd407b7a32">
      <Url>http://oursharedtoolkit/design/_layouts/15/DocIdRedir.aspx?ID=SNVRNQJ2MC6M-16-245</Url>
      <Description>SNVRNQJ2MC6M-16-245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ACCF08FFE2704F8575E0AA97D3F607" ma:contentTypeVersion="2" ma:contentTypeDescription="Create a new document." ma:contentTypeScope="" ma:versionID="b6100ae754f4f301386dd3f9948b059a">
  <xsd:schema xmlns:xsd="http://www.w3.org/2001/XMLSchema" xmlns:xs="http://www.w3.org/2001/XMLSchema" xmlns:p="http://schemas.microsoft.com/office/2006/metadata/properties" xmlns:ns1="http://schemas.microsoft.com/sharepoint/v3" xmlns:ns2="bec9b7f1-022d-4818-801c-7bfd407b7a32" xmlns:ns3="bb00b9a1-d746-4ace-867c-3ff2ecf09f55" targetNamespace="http://schemas.microsoft.com/office/2006/metadata/properties" ma:root="true" ma:fieldsID="2e75418fe3529098a67524d29a5ba6b4" ns1:_="" ns2:_="" ns3:_="">
    <xsd:import namespace="http://schemas.microsoft.com/sharepoint/v3"/>
    <xsd:import namespace="bec9b7f1-022d-4818-801c-7bfd407b7a32"/>
    <xsd:import namespace="bb00b9a1-d746-4ace-867c-3ff2ecf09f5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Type_x0020_of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9b7f1-022d-4818-801c-7bfd407b7a3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00b9a1-d746-4ace-867c-3ff2ecf09f55" elementFormDefault="qualified">
    <xsd:import namespace="http://schemas.microsoft.com/office/2006/documentManagement/types"/>
    <xsd:import namespace="http://schemas.microsoft.com/office/infopath/2007/PartnerControls"/>
    <xsd:element name="Type_x0020_of_x0020_document" ma:index="13" nillable="true" ma:displayName="Type of document" ma:format="Dropdown" ma:internalName="Type_x0020_of_x0020_document">
      <xsd:simpleType>
        <xsd:restriction base="dms:Choice">
          <xsd:enumeration value="Design toolbo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FCB5F-9C72-4276-B664-0F25126EA32A}">
  <ds:schemaRefs>
    <ds:schemaRef ds:uri="http://schemas.microsoft.com/sharepoint/events"/>
  </ds:schemaRefs>
</ds:datastoreItem>
</file>

<file path=customXml/itemProps2.xml><?xml version="1.0" encoding="utf-8"?>
<ds:datastoreItem xmlns:ds="http://schemas.openxmlformats.org/officeDocument/2006/customXml" ds:itemID="{0C88CC6D-1068-475A-AD98-B51BD9246DCD}">
  <ds:schemaRefs>
    <ds:schemaRef ds:uri="http://purl.org/dc/terms/"/>
    <ds:schemaRef ds:uri="bec9b7f1-022d-4818-801c-7bfd407b7a32"/>
    <ds:schemaRef ds:uri="bb00b9a1-d746-4ace-867c-3ff2ecf09f55"/>
    <ds:schemaRef ds:uri="http://schemas.microsoft.com/office/2006/documentManagement/types"/>
    <ds:schemaRef ds:uri="http://purl.org/dc/elements/1.1/"/>
    <ds:schemaRef ds:uri="http://schemas.microsoft.com/office/infopath/2007/PartnerControls"/>
    <ds:schemaRef ds:uri="http://schemas.microsoft.com/sharepoint/v3"/>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15610DF-8C13-430C-B105-77B497E5F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c9b7f1-022d-4818-801c-7bfd407b7a32"/>
    <ds:schemaRef ds:uri="bb00b9a1-d746-4ace-867c-3ff2ecf09f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15E3098-ACB9-4EBC-845A-8EA0057D84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C&amp;C PROPOSAL LANDSCAPE A4_TRUE TYPE_TEMPLATE</Template>
  <TotalTime>871</TotalTime>
  <Words>391</Words>
  <Application>Microsoft Office PowerPoint</Application>
  <PresentationFormat>On-screen Show (16:9)</PresentationFormat>
  <Paragraphs>88</Paragraphs>
  <Slides>15</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.AppleSystemUIFont</vt:lpstr>
      <vt:lpstr>Arial</vt:lpstr>
      <vt:lpstr>Caecilia LT Std Light</vt:lpstr>
      <vt:lpstr>Caecilia LT Std Roman</vt:lpstr>
      <vt:lpstr>Calibri</vt:lpstr>
      <vt:lpstr>LucidaGrande</vt:lpstr>
      <vt:lpstr>Main content</vt:lpstr>
      <vt:lpstr>2_Main content</vt:lpstr>
      <vt:lpstr>1_Main content</vt:lpstr>
      <vt:lpstr> Latest cyber issues</vt:lpstr>
      <vt:lpstr>Why law firms are a target</vt:lpstr>
      <vt:lpstr>Common types of cyber attacks - Passwords</vt:lpstr>
      <vt:lpstr>How to prevent password attacks</vt:lpstr>
      <vt:lpstr>Common types of cyber attacks - Phishing</vt:lpstr>
      <vt:lpstr>How to prevent phishing attacks</vt:lpstr>
      <vt:lpstr>Responding to a breach – immediate steps</vt:lpstr>
      <vt:lpstr>Responding to a breach – immediate steps</vt:lpstr>
      <vt:lpstr>Responding to a breach – IT forensic investigation</vt:lpstr>
      <vt:lpstr>Responding to a breach – next steps</vt:lpstr>
      <vt:lpstr>Liability issues</vt:lpstr>
      <vt:lpstr>Liability issues</vt:lpstr>
      <vt:lpstr>Loss and damage</vt:lpstr>
      <vt:lpstr>Summary of key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www.neiltomlinson.com</dc:creator>
  <cp:lastModifiedBy>Heather Hibberd</cp:lastModifiedBy>
  <cp:revision>618</cp:revision>
  <cp:lastPrinted>2019-07-24T05:44:20Z</cp:lastPrinted>
  <dcterms:created xsi:type="dcterms:W3CDTF">2016-12-20T10:28:38Z</dcterms:created>
  <dcterms:modified xsi:type="dcterms:W3CDTF">2019-07-24T08:18:22Z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0x010100B5ACCF08FFE2704F8575E0AA97D3F607</vt:lpwstr>
  </property>
  <property fmtid="{D5CDD505-2E9C-101B-9397-08002B2CF9AE}" pid="3" name="_dlc_DocIdItemGuid">
    <vt:lpwstr>237f7292-80a7-4cb6-b830-4ea757b8233b</vt:lpwstr>
  </property>
</Properties>
</file>