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F81BAE-A145-DD43-8A5E-DE77754B36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86B64-50A6-4D40-A953-8502AB411A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954D5AA-923A-4337-8EF6-45BF7C8F8506}" type="datetimeFigureOut">
              <a:rPr lang="en-US" altLang="en-US"/>
              <a:pPr>
                <a:defRPr/>
              </a:pPr>
              <a:t>7/19/2018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5F8454-087B-FA4B-AA9E-A9657E161E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FED3365-9E2D-8941-9EC6-FDB5AA943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130B4-18CE-6349-80EA-231E4D7022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5DFA1-E881-BC41-8A1B-FE7B91A25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430747E-466F-4497-A212-EF75E56971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7480A6D0-E840-4C73-B830-ABD1566FCC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7F568E43-BDB9-4CBA-91D4-95188527DB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8C2DE534-1BFE-4EE2-A15F-F53346E96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fld id="{70F49F9C-801B-4E67-B42D-F365D3D95EA6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B5882-2F92-478F-8675-5B79F5A5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E0697F2-601F-43A0-8E56-39E1A4D26ED1}" type="datetimeFigureOut">
              <a:rPr lang="en-US" altLang="en-US"/>
              <a:pPr>
                <a:defRPr/>
              </a:pPr>
              <a:t>7/19/2018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7E865-D6D5-4874-8B83-91A4B32A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B3E89-60C6-4040-B6BB-EBF93678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90B2AF8-8820-4A00-93F9-7577B7C00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551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48056E-3CB5-4DB3-8B50-2F4FD57E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937B-B66F-478A-9D8B-C3C3B0230BB5}" type="datetimeFigureOut">
              <a:rPr lang="en-US" altLang="en-US"/>
              <a:pPr>
                <a:defRPr/>
              </a:pPr>
              <a:t>7/19/2018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A14C68-51B7-45A1-8392-5436C99B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68FF72-CCC8-41E4-A438-BAF690D4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E066-D2B5-44B7-99F9-43C8E6274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87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B4974-D32D-4BA6-91BB-892D0C89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0D225-B531-4F0B-A6F7-35AE1740E7B0}" type="datetimeFigureOut">
              <a:rPr lang="en-US" altLang="en-US"/>
              <a:pPr>
                <a:defRPr/>
              </a:pPr>
              <a:t>7/19/2018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9DB4B-B176-446F-8A45-63CE7DF8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2D65-F89E-47CC-BBCA-F662097D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3D25-FAB1-4E94-BD95-FBADF3FD1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28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737B8-E579-432F-AB94-890E9CA4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1604-27FC-4511-905A-9FD5DDBF7AF6}" type="datetimeFigureOut">
              <a:rPr lang="en-US" altLang="en-US"/>
              <a:pPr>
                <a:defRPr/>
              </a:pPr>
              <a:t>7/19/2018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2324B-2384-4899-850E-FB6249E2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47004-2405-474E-8BBA-28906CE2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33DB2-B67A-4688-879E-9CD78F2B2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50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F25CA61A-234B-4F42-A70A-B5E464BE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2874447-15EF-47DF-A386-EE643E9245D8}" type="datetimeFigureOut">
              <a:rPr lang="en-US" altLang="en-US"/>
              <a:pPr>
                <a:defRPr/>
              </a:pPr>
              <a:t>7/19/2018</a:t>
            </a:fld>
            <a:endParaRPr lang="en-US" alt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81EBC4A-5E72-4AA3-99CF-64CFD9BC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F1DD33F-A156-43B3-966F-03B87A08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F647C28-78BA-4919-843B-F55879A27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8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62589-1F67-48F1-B319-1633DC4E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278C-18FA-481F-BB6D-48DF65DD1E78}" type="datetimeFigureOut">
              <a:rPr lang="en-US" altLang="en-US"/>
              <a:pPr>
                <a:defRPr/>
              </a:pPr>
              <a:t>7/19/2018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A58FF-6156-4C3C-9832-A83D59B0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3AA6F-5566-4482-B20A-7676D1BF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62FA-448D-4415-A657-ED7C02710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30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1994C4-9530-48B8-BD4D-BA8E66A175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C825D0-43BF-4929-BA57-94DDC2648301}" type="datetimeFigureOut">
              <a:rPr lang="en-US" altLang="en-US"/>
              <a:pPr>
                <a:defRPr/>
              </a:pPr>
              <a:t>7/19/2018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ADB584-B544-451B-B2C7-B88D2D456A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0E3473-EE09-43CA-83E8-2C657E7056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FB9D30D-263B-4E03-8718-EABA4F4D9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211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/>
          <a:lstStyle>
            <a:lvl1pPr algn="ctr">
              <a:defRPr sz="6000" b="0" cap="none" baseline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2C22A-4A06-44E0-AB8C-AE13A5DC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A034-0175-4469-AC83-F8666986CAB9}" type="datetimeFigureOut">
              <a:rPr lang="en-US" altLang="en-US"/>
              <a:pPr>
                <a:defRPr/>
              </a:pPr>
              <a:t>7/19/2018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CD176-D917-4418-892D-90AD168C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82C4F-CF05-4659-A606-4B49DA02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0061D-8CDA-4689-ABBA-87BDA89E5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18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0CD49C-20CB-4007-A890-9DC90E8D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24EF-3C9A-4C2C-90B5-4F7F9D1BCEB7}" type="datetimeFigureOut">
              <a:rPr lang="en-US" altLang="en-US"/>
              <a:pPr>
                <a:defRPr/>
              </a:pPr>
              <a:t>7/19/2018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74FC80-DAE4-480F-B986-F8ED952F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227702-6DF9-4634-B85E-312F9A61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BE1C-3BAF-4DCA-812B-21C688E13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61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28569C-1D15-43FA-A32A-A0FB45C3DA89}"/>
              </a:ext>
            </a:extLst>
          </p:cNvPr>
          <p:cNvCxnSpPr/>
          <p:nvPr/>
        </p:nvCxnSpPr>
        <p:spPr>
          <a:xfrm>
            <a:off x="503238" y="2352675"/>
            <a:ext cx="3840162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2404D5-4DC1-4B14-B744-173C2858495A}"/>
              </a:ext>
            </a:extLst>
          </p:cNvPr>
          <p:cNvCxnSpPr/>
          <p:nvPr/>
        </p:nvCxnSpPr>
        <p:spPr>
          <a:xfrm>
            <a:off x="4805363" y="2352675"/>
            <a:ext cx="3840162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6A6A7AB9-03C7-4837-8960-E12D477C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F8412F-215A-417B-AA36-92C4031DA861}" type="datetimeFigureOut">
              <a:rPr lang="en-US" altLang="en-US"/>
              <a:pPr>
                <a:defRPr/>
              </a:pPr>
              <a:t>7/19/2018</a:t>
            </a:fld>
            <a:endParaRPr lang="en-US" alt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84F6594F-128C-4E21-9F2D-CDD6227F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61705EEF-9356-4255-BFF0-E4894142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E93080-708A-48C9-BF84-BBBC96D4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1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8857C77-BF26-412D-A909-E338C578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A117-86B3-4DE9-A4C5-5ABC9E078091}" type="datetimeFigureOut">
              <a:rPr lang="en-US" altLang="en-US"/>
              <a:pPr>
                <a:defRPr/>
              </a:pPr>
              <a:t>7/19/2018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9CF7624-A3BF-4EEB-AF52-6C5C6012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206C15-78DD-4ED0-A04C-623F9362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21B06-7E66-47B4-AE33-0C2429131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91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092DE4-2977-42A2-A554-75D649D8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7168-0F91-4CF6-B6C8-87A15F1850B0}" type="datetimeFigureOut">
              <a:rPr lang="en-US" altLang="en-US"/>
              <a:pPr>
                <a:defRPr/>
              </a:pPr>
              <a:t>7/19/2018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23CE789-5E89-4337-9C4B-7C48E2CC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5C967B-102F-4087-B0C7-D8906823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0FC67-8473-44AD-9F89-BCBF32A531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50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BA0CDA-662A-4F17-A01A-75268A3E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C55E-250D-48AF-A23A-218B8131B4CD}" type="datetimeFigureOut">
              <a:rPr lang="en-US" altLang="en-US"/>
              <a:pPr>
                <a:defRPr/>
              </a:pPr>
              <a:t>7/19/2018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8D8980-73CB-4085-9939-4EBF122C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9615BC-2373-40AE-9D5C-F2C2F1CD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9BD8-0B08-494B-B194-8FFCB94BB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47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FCD2ED-3A8C-4479-99C5-7A45FEC3B1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8475" y="93663"/>
            <a:ext cx="814705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4D25972-96CE-4B74-8BF3-FC53F15E91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8475" y="1762125"/>
            <a:ext cx="814705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234D7-440F-4040-8A8A-B96CF59FB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91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smtClean="0">
                <a:solidFill>
                  <a:srgbClr val="6D6452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88A46F2-3AFD-4635-A621-17DA11363A9A}" type="datetimeFigureOut">
              <a:rPr lang="en-US" altLang="en-US"/>
              <a:pPr>
                <a:defRPr/>
              </a:pPr>
              <a:t>7/19/2018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1DC65-E809-414E-8D43-D03F6D1AB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0C20C-401D-9E48-B76A-DC404F99B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831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rgbClr val="6D6452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1371063-67F7-42FE-AA41-6853A862C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5" r:id="rId2"/>
    <p:sldLayoutId id="2147483705" r:id="rId3"/>
    <p:sldLayoutId id="2147483696" r:id="rId4"/>
    <p:sldLayoutId id="2147483697" r:id="rId5"/>
    <p:sldLayoutId id="2147483706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panose="02040602050305030304" pitchFamily="18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panose="02040602050305030304" pitchFamily="18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panose="02040602050305030304" pitchFamily="18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panose="02040602050305030304" pitchFamily="18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panose="02040602050305030304" pitchFamily="18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panose="02040602050305030304" pitchFamily="18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panose="02040602050305030304" pitchFamily="18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panose="02040602050305030304" pitchFamily="18" charset="0"/>
          <a:ea typeface="ＭＳ Ｐゴシック" panose="020B0600070205080204" pitchFamily="34" charset="-128"/>
        </a:defRPr>
      </a:lvl9pPr>
    </p:titleStyle>
    <p:bodyStyle>
      <a:lvl1pPr marL="457200" indent="-457200" algn="l" rtl="0" eaLnBrk="0" fontAlgn="base" hangingPunct="0">
        <a:spcBef>
          <a:spcPts val="2000"/>
        </a:spcBef>
        <a:spcAft>
          <a:spcPct val="0"/>
        </a:spcAft>
        <a:buClr>
          <a:srgbClr val="6D6452"/>
        </a:buClr>
        <a:buSzPct val="75000"/>
        <a:buFont typeface="Wingdings 2" panose="05020102010507070707" pitchFamily="18" charset="2"/>
        <a:buChar char=""/>
        <a:defRPr sz="2200" kern="1200">
          <a:solidFill>
            <a:srgbClr val="6D6452"/>
          </a:solidFill>
          <a:latin typeface="+mn-lt"/>
          <a:ea typeface="MS PGothic" panose="020B0600070205080204" pitchFamily="34" charset="-128"/>
          <a:cs typeface="+mn-cs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A49A85"/>
        </a:buClr>
        <a:buSzPct val="75000"/>
        <a:buFont typeface="Wingdings 2" panose="05020102010507070707" pitchFamily="18" charset="2"/>
        <a:buChar char=""/>
        <a:defRPr sz="2000" kern="1200">
          <a:solidFill>
            <a:srgbClr val="6D6452"/>
          </a:solidFill>
          <a:latin typeface="+mn-lt"/>
          <a:ea typeface="MS PGothic" panose="020B0600070205080204" pitchFamily="34" charset="-128"/>
          <a:cs typeface="+mn-cs"/>
        </a:defRPr>
      </a:lvl2pPr>
      <a:lvl3pPr marL="1371600" indent="-457200" algn="l" rtl="0" eaLnBrk="0" fontAlgn="base" hangingPunct="0">
        <a:spcBef>
          <a:spcPts val="600"/>
        </a:spcBef>
        <a:spcAft>
          <a:spcPct val="0"/>
        </a:spcAft>
        <a:buClr>
          <a:srgbClr val="6D6452"/>
        </a:buClr>
        <a:buSzPct val="75000"/>
        <a:buFont typeface="Wingdings 2" panose="05020102010507070707" pitchFamily="18" charset="2"/>
        <a:buChar char=""/>
        <a:defRPr kern="1200">
          <a:solidFill>
            <a:srgbClr val="6D6452"/>
          </a:solidFill>
          <a:latin typeface="+mn-lt"/>
          <a:ea typeface="MS PGothic" panose="020B0600070205080204" pitchFamily="34" charset="-128"/>
          <a:cs typeface="+mn-cs"/>
        </a:defRPr>
      </a:lvl3pPr>
      <a:lvl4pPr marL="1828800" indent="-457200" algn="l" rtl="0" eaLnBrk="0" fontAlgn="base" hangingPunct="0">
        <a:spcBef>
          <a:spcPts val="600"/>
        </a:spcBef>
        <a:spcAft>
          <a:spcPct val="0"/>
        </a:spcAft>
        <a:buClr>
          <a:srgbClr val="A49A85"/>
        </a:buClr>
        <a:buSzPct val="75000"/>
        <a:buFont typeface="Wingdings 2" panose="05020102010507070707" pitchFamily="18" charset="2"/>
        <a:buChar char=""/>
        <a:defRPr kern="1200">
          <a:solidFill>
            <a:srgbClr val="6D6452"/>
          </a:solidFill>
          <a:latin typeface="+mn-lt"/>
          <a:ea typeface="MS PGothic" panose="020B0600070205080204" pitchFamily="34" charset="-128"/>
          <a:cs typeface="+mn-cs"/>
        </a:defRPr>
      </a:lvl4pPr>
      <a:lvl5pPr marL="2286000" indent="-457200" algn="l" rtl="0" eaLnBrk="0" fontAlgn="base" hangingPunct="0">
        <a:spcBef>
          <a:spcPts val="600"/>
        </a:spcBef>
        <a:spcAft>
          <a:spcPct val="0"/>
        </a:spcAft>
        <a:buClr>
          <a:srgbClr val="6D6452"/>
        </a:buClr>
        <a:buSzPct val="75000"/>
        <a:buFont typeface="Wingdings 2" panose="05020102010507070707" pitchFamily="18" charset="2"/>
        <a:buChar char=""/>
        <a:defRPr kern="1200">
          <a:solidFill>
            <a:srgbClr val="6D6452"/>
          </a:solidFill>
          <a:latin typeface="+mn-lt"/>
          <a:ea typeface="MS PGothic" panose="020B0600070205080204" pitchFamily="34" charset="-128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94D7-BFE8-1043-A4AD-6049F81BE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475" y="1371600"/>
            <a:ext cx="8147050" cy="1344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57B13-5A7B-894E-8481-B54901FA3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475" y="2716213"/>
            <a:ext cx="8147050" cy="666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387" name="Picture 3" descr="1689 Dewberry Mediations - Powerpoint - final.jpg">
            <a:extLst>
              <a:ext uri="{FF2B5EF4-FFF2-40B4-BE49-F238E27FC236}">
                <a16:creationId xmlns:a16="http://schemas.microsoft.com/office/drawing/2014/main" id="{047AA92E-E42A-4CF1-B6DA-3AB9C62F8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7">
            <a:extLst>
              <a:ext uri="{FF2B5EF4-FFF2-40B4-BE49-F238E27FC236}">
                <a16:creationId xmlns:a16="http://schemas.microsoft.com/office/drawing/2014/main" id="{CEF1CD00-2606-49F7-B4D8-43ACA61BF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926" y="3994150"/>
            <a:ext cx="803852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Chalkduster" charset="0"/>
              </a:rPr>
              <a:t>The Harvard Diaries</a:t>
            </a:r>
            <a:r>
              <a:rPr lang="en-US" altLang="en-US" sz="2000" dirty="0">
                <a:solidFill>
                  <a:schemeClr val="bg1"/>
                </a:solidFill>
                <a:latin typeface="Chalkduster" charset="0"/>
              </a:rPr>
              <a:t>: down where the spirit meets the bone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addle">
    <a:dk1>
      <a:srgbClr val="302C24"/>
    </a:dk1>
    <a:lt1>
      <a:sysClr val="window" lastClr="FFFFFF"/>
    </a:lt1>
    <a:dk2>
      <a:srgbClr val="AC6416"/>
    </a:dk2>
    <a:lt2>
      <a:srgbClr val="E8E4DB"/>
    </a:lt2>
    <a:accent1>
      <a:srgbClr val="C6B178"/>
    </a:accent1>
    <a:accent2>
      <a:srgbClr val="9C5B14"/>
    </a:accent2>
    <a:accent3>
      <a:srgbClr val="71B2BC"/>
    </a:accent3>
    <a:accent4>
      <a:srgbClr val="78AA5D"/>
    </a:accent4>
    <a:accent5>
      <a:srgbClr val="867099"/>
    </a:accent5>
    <a:accent6>
      <a:srgbClr val="4C6F75"/>
    </a:accent6>
    <a:hlink>
      <a:srgbClr val="F27B0E"/>
    </a:hlink>
    <a:folHlink>
      <a:srgbClr val="989268"/>
    </a:folHlink>
  </a:clrScheme>
</a:themeOverride>
</file>

<file path=ppt/theme/themeOverride2.xml><?xml version="1.0" encoding="utf-8"?>
<a:themeOverride xmlns:a="http://schemas.openxmlformats.org/drawingml/2006/main">
  <a:clrScheme name="Saddle">
    <a:dk1>
      <a:srgbClr val="302C24"/>
    </a:dk1>
    <a:lt1>
      <a:sysClr val="window" lastClr="FFFFFF"/>
    </a:lt1>
    <a:dk2>
      <a:srgbClr val="AC6416"/>
    </a:dk2>
    <a:lt2>
      <a:srgbClr val="E8E4DB"/>
    </a:lt2>
    <a:accent1>
      <a:srgbClr val="C6B178"/>
    </a:accent1>
    <a:accent2>
      <a:srgbClr val="9C5B14"/>
    </a:accent2>
    <a:accent3>
      <a:srgbClr val="71B2BC"/>
    </a:accent3>
    <a:accent4>
      <a:srgbClr val="78AA5D"/>
    </a:accent4>
    <a:accent5>
      <a:srgbClr val="867099"/>
    </a:accent5>
    <a:accent6>
      <a:srgbClr val="4C6F75"/>
    </a:accent6>
    <a:hlink>
      <a:srgbClr val="F27B0E"/>
    </a:hlink>
    <a:folHlink>
      <a:srgbClr val="989268"/>
    </a:folHlink>
  </a:clrScheme>
</a:themeOverride>
</file>

<file path=ppt/theme/themeOverride3.xml><?xml version="1.0" encoding="utf-8"?>
<a:themeOverride xmlns:a="http://schemas.openxmlformats.org/drawingml/2006/main">
  <a:clrScheme name="Saddle">
    <a:dk1>
      <a:srgbClr val="302C24"/>
    </a:dk1>
    <a:lt1>
      <a:sysClr val="window" lastClr="FFFFFF"/>
    </a:lt1>
    <a:dk2>
      <a:srgbClr val="AC6416"/>
    </a:dk2>
    <a:lt2>
      <a:srgbClr val="E8E4DB"/>
    </a:lt2>
    <a:accent1>
      <a:srgbClr val="C6B178"/>
    </a:accent1>
    <a:accent2>
      <a:srgbClr val="9C5B14"/>
    </a:accent2>
    <a:accent3>
      <a:srgbClr val="71B2BC"/>
    </a:accent3>
    <a:accent4>
      <a:srgbClr val="78AA5D"/>
    </a:accent4>
    <a:accent5>
      <a:srgbClr val="867099"/>
    </a:accent5>
    <a:accent6>
      <a:srgbClr val="4C6F75"/>
    </a:accent6>
    <a:hlink>
      <a:srgbClr val="F27B0E"/>
    </a:hlink>
    <a:folHlink>
      <a:srgbClr val="9892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26</TotalTime>
  <Words>12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MS PGothic</vt:lpstr>
      <vt:lpstr>Book Antiqua</vt:lpstr>
      <vt:lpstr>Calibri</vt:lpstr>
      <vt:lpstr>Chalkduster</vt:lpstr>
      <vt:lpstr>Wingdings 2</vt:lpstr>
      <vt:lpstr>Saddle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Dewberry</dc:creator>
  <cp:lastModifiedBy>Suzana Bonnici</cp:lastModifiedBy>
  <cp:revision>4</cp:revision>
  <dcterms:created xsi:type="dcterms:W3CDTF">2018-02-04T08:27:41Z</dcterms:created>
  <dcterms:modified xsi:type="dcterms:W3CDTF">2018-07-19T04:19:48Z</dcterms:modified>
</cp:coreProperties>
</file>